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716" r:id="rId3"/>
    <p:sldId id="738" r:id="rId4"/>
    <p:sldId id="739" r:id="rId5"/>
    <p:sldId id="740" r:id="rId6"/>
    <p:sldId id="756" r:id="rId7"/>
    <p:sldId id="757" r:id="rId8"/>
    <p:sldId id="743" r:id="rId9"/>
    <p:sldId id="758" r:id="rId10"/>
    <p:sldId id="759" r:id="rId11"/>
    <p:sldId id="760" r:id="rId12"/>
    <p:sldId id="745" r:id="rId13"/>
    <p:sldId id="761" r:id="rId14"/>
    <p:sldId id="762" r:id="rId15"/>
    <p:sldId id="754" r:id="rId16"/>
    <p:sldId id="763" r:id="rId17"/>
    <p:sldId id="747" r:id="rId18"/>
    <p:sldId id="764" r:id="rId19"/>
    <p:sldId id="751" r:id="rId20"/>
    <p:sldId id="765" r:id="rId21"/>
    <p:sldId id="753" r:id="rId22"/>
    <p:sldId id="766" r:id="rId23"/>
    <p:sldId id="40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99FF99"/>
    <a:srgbClr val="C51D21"/>
    <a:srgbClr val="00FF00"/>
    <a:srgbClr val="66FFFF"/>
    <a:srgbClr val="FFFFFF"/>
    <a:srgbClr val="620E10"/>
    <a:srgbClr val="7C887E"/>
    <a:srgbClr val="B3B9B4"/>
    <a:srgbClr val="8D1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86738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24C0A-4D72-45BA-8EDF-2AA02F334B63}" type="doc">
      <dgm:prSet loTypeId="urn:microsoft.com/office/officeart/2005/8/layout/vList5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7FBC3E3-9C85-401C-B1F8-88E612743912}">
      <dgm:prSet phldrT="[Text]" custT="1"/>
      <dgm:spPr/>
      <dgm:t>
        <a:bodyPr/>
        <a:lstStyle/>
        <a:p>
          <a:r>
            <a:rPr lang="en-US" sz="2800" dirty="0" smtClean="0"/>
            <a:t>Missing Students</a:t>
          </a:r>
          <a:endParaRPr lang="en-US" sz="2800" dirty="0"/>
        </a:p>
      </dgm:t>
    </dgm:pt>
    <dgm:pt modelId="{FF203D44-E353-44C8-B022-B8DAD6BAEDB4}" type="parTrans" cxnId="{9BDAE74B-3451-4A25-A5C6-01CC3AC05BE8}">
      <dgm:prSet/>
      <dgm:spPr/>
      <dgm:t>
        <a:bodyPr/>
        <a:lstStyle/>
        <a:p>
          <a:endParaRPr lang="en-US" sz="1600"/>
        </a:p>
      </dgm:t>
    </dgm:pt>
    <dgm:pt modelId="{E61C713D-F835-4E45-B9D5-26632C945882}" type="sibTrans" cxnId="{9BDAE74B-3451-4A25-A5C6-01CC3AC05BE8}">
      <dgm:prSet/>
      <dgm:spPr/>
      <dgm:t>
        <a:bodyPr/>
        <a:lstStyle/>
        <a:p>
          <a:endParaRPr lang="en-US" sz="1600"/>
        </a:p>
      </dgm:t>
    </dgm:pt>
    <dgm:pt modelId="{0E69533A-6283-4C91-A4F8-DE1B4FE5FF19}">
      <dgm:prSet phldrT="[Text]" custT="1"/>
      <dgm:spPr/>
      <dgm:t>
        <a:bodyPr/>
        <a:lstStyle/>
        <a:p>
          <a:r>
            <a:rPr lang="en-US" sz="2000" dirty="0" smtClean="0"/>
            <a:t>Admit Students to School</a:t>
          </a:r>
          <a:endParaRPr lang="en-US" sz="2000" dirty="0"/>
        </a:p>
      </dgm:t>
    </dgm:pt>
    <dgm:pt modelId="{D6F511E1-0617-4206-9BE4-8EFD62272C13}" type="parTrans" cxnId="{F3E5C073-7684-4073-BFE9-9EBC36F79094}">
      <dgm:prSet/>
      <dgm:spPr/>
      <dgm:t>
        <a:bodyPr/>
        <a:lstStyle/>
        <a:p>
          <a:endParaRPr lang="en-US" sz="1600"/>
        </a:p>
      </dgm:t>
    </dgm:pt>
    <dgm:pt modelId="{C814D828-4A87-4975-8D73-B068053F8413}" type="sibTrans" cxnId="{F3E5C073-7684-4073-BFE9-9EBC36F79094}">
      <dgm:prSet/>
      <dgm:spPr/>
      <dgm:t>
        <a:bodyPr/>
        <a:lstStyle/>
        <a:p>
          <a:endParaRPr lang="en-US" sz="1600"/>
        </a:p>
      </dgm:t>
    </dgm:pt>
    <dgm:pt modelId="{A67EC80C-1B2D-471B-8C55-B2323FA23D8F}">
      <dgm:prSet phldrT="[Text]" custT="1"/>
      <dgm:spPr/>
      <dgm:t>
        <a:bodyPr/>
        <a:lstStyle/>
        <a:p>
          <a:r>
            <a:rPr lang="en-US" sz="2800" dirty="0" smtClean="0"/>
            <a:t>Extra Students</a:t>
          </a:r>
          <a:endParaRPr lang="en-US" sz="2800" dirty="0"/>
        </a:p>
      </dgm:t>
    </dgm:pt>
    <dgm:pt modelId="{099FCEF9-5BB0-48C8-8DB0-FD02AD252207}" type="parTrans" cxnId="{A24926F8-774A-4B07-9E23-288AB8B000BF}">
      <dgm:prSet/>
      <dgm:spPr/>
      <dgm:t>
        <a:bodyPr/>
        <a:lstStyle/>
        <a:p>
          <a:endParaRPr lang="en-US" sz="1600"/>
        </a:p>
      </dgm:t>
    </dgm:pt>
    <dgm:pt modelId="{9E62000E-BA68-49BD-9462-240D1C948061}" type="sibTrans" cxnId="{A24926F8-774A-4B07-9E23-288AB8B000BF}">
      <dgm:prSet/>
      <dgm:spPr/>
      <dgm:t>
        <a:bodyPr/>
        <a:lstStyle/>
        <a:p>
          <a:endParaRPr lang="en-US" sz="1600"/>
        </a:p>
      </dgm:t>
    </dgm:pt>
    <dgm:pt modelId="{7501D911-F58D-4237-9842-5DE273614F21}">
      <dgm:prSet phldrT="[Text]" custT="1"/>
      <dgm:spPr/>
      <dgm:t>
        <a:bodyPr/>
        <a:lstStyle/>
        <a:p>
          <a:r>
            <a:rPr lang="en-US" sz="2000" dirty="0" smtClean="0"/>
            <a:t>Drop Students from Class</a:t>
          </a:r>
          <a:endParaRPr lang="en-US" sz="2000" dirty="0"/>
        </a:p>
      </dgm:t>
    </dgm:pt>
    <dgm:pt modelId="{37FA5A30-9D9F-4FEA-878D-6AD7AD004B53}" type="parTrans" cxnId="{F2F9BCED-B348-4F7F-A4F0-E2F17BEC2AF0}">
      <dgm:prSet/>
      <dgm:spPr/>
      <dgm:t>
        <a:bodyPr/>
        <a:lstStyle/>
        <a:p>
          <a:endParaRPr lang="en-US" sz="1600"/>
        </a:p>
      </dgm:t>
    </dgm:pt>
    <dgm:pt modelId="{5636908C-91A4-4723-8463-70D47FD9CEDB}" type="sibTrans" cxnId="{F2F9BCED-B348-4F7F-A4F0-E2F17BEC2AF0}">
      <dgm:prSet/>
      <dgm:spPr/>
      <dgm:t>
        <a:bodyPr/>
        <a:lstStyle/>
        <a:p>
          <a:endParaRPr lang="en-US" sz="1600"/>
        </a:p>
      </dgm:t>
    </dgm:pt>
    <dgm:pt modelId="{B388FF9C-C606-41B4-925E-8DDCB3011760}">
      <dgm:prSet phldrT="[Text]" custT="1"/>
      <dgm:spPr/>
      <dgm:t>
        <a:bodyPr/>
        <a:lstStyle/>
        <a:p>
          <a:r>
            <a:rPr lang="en-US" sz="2000" dirty="0" smtClean="0"/>
            <a:t>Enroll Students to Class</a:t>
          </a:r>
          <a:endParaRPr lang="en-US" sz="2000" dirty="0"/>
        </a:p>
      </dgm:t>
    </dgm:pt>
    <dgm:pt modelId="{A203BE32-8D22-4CD5-89FA-3907B75F8F75}" type="parTrans" cxnId="{A2DBDC48-7F6F-4107-8F3E-652BDA64DD79}">
      <dgm:prSet/>
      <dgm:spPr/>
      <dgm:t>
        <a:bodyPr/>
        <a:lstStyle/>
        <a:p>
          <a:endParaRPr lang="en-US" sz="1600"/>
        </a:p>
      </dgm:t>
    </dgm:pt>
    <dgm:pt modelId="{6BE92949-EE95-499C-81A7-35EE56DEA087}" type="sibTrans" cxnId="{A2DBDC48-7F6F-4107-8F3E-652BDA64DD79}">
      <dgm:prSet/>
      <dgm:spPr/>
      <dgm:t>
        <a:bodyPr/>
        <a:lstStyle/>
        <a:p>
          <a:endParaRPr lang="en-US" sz="1600"/>
        </a:p>
      </dgm:t>
    </dgm:pt>
    <dgm:pt modelId="{DFD34333-82B4-4687-8F16-DDD59559CCD7}">
      <dgm:prSet phldrT="[Text]" custT="1"/>
      <dgm:spPr/>
      <dgm:t>
        <a:bodyPr/>
        <a:lstStyle/>
        <a:p>
          <a:r>
            <a:rPr lang="en-US" sz="2000" dirty="0" smtClean="0"/>
            <a:t>Transfer/Withdraw Students</a:t>
          </a:r>
          <a:endParaRPr lang="en-US" sz="2000" dirty="0"/>
        </a:p>
      </dgm:t>
    </dgm:pt>
    <dgm:pt modelId="{7E25597C-DB6B-4020-8605-30685C45DEA2}" type="parTrans" cxnId="{8C0E3FB1-8194-4F85-9146-8BBE7864B2FE}">
      <dgm:prSet/>
      <dgm:spPr/>
      <dgm:t>
        <a:bodyPr/>
        <a:lstStyle/>
        <a:p>
          <a:endParaRPr lang="en-US" sz="1600"/>
        </a:p>
      </dgm:t>
    </dgm:pt>
    <dgm:pt modelId="{B5B86577-11A5-40ED-AC7F-268007AEC5FD}" type="sibTrans" cxnId="{8C0E3FB1-8194-4F85-9146-8BBE7864B2FE}">
      <dgm:prSet/>
      <dgm:spPr/>
      <dgm:t>
        <a:bodyPr/>
        <a:lstStyle/>
        <a:p>
          <a:endParaRPr lang="en-US" sz="1600"/>
        </a:p>
      </dgm:t>
    </dgm:pt>
    <dgm:pt modelId="{3F1FA23C-4610-440A-A27B-E8BB335689AA}">
      <dgm:prSet phldrT="[Text]" custT="1"/>
      <dgm:spPr/>
      <dgm:t>
        <a:bodyPr/>
        <a:lstStyle/>
        <a:p>
          <a:r>
            <a:rPr lang="en-US" sz="2800" dirty="0" smtClean="0"/>
            <a:t>Check Academic Plan</a:t>
          </a:r>
          <a:endParaRPr lang="en-US" sz="2800" dirty="0"/>
        </a:p>
      </dgm:t>
    </dgm:pt>
    <dgm:pt modelId="{3EE16BFB-5672-49C2-ABC8-914E590F712A}" type="parTrans" cxnId="{5D86CC9F-ECF4-4A4D-8B56-46384142319A}">
      <dgm:prSet/>
      <dgm:spPr/>
      <dgm:t>
        <a:bodyPr/>
        <a:lstStyle/>
        <a:p>
          <a:endParaRPr lang="en-US" sz="1600"/>
        </a:p>
      </dgm:t>
    </dgm:pt>
    <dgm:pt modelId="{995CCB39-4383-4898-B06E-4B13B0FE4817}" type="sibTrans" cxnId="{5D86CC9F-ECF4-4A4D-8B56-46384142319A}">
      <dgm:prSet/>
      <dgm:spPr/>
      <dgm:t>
        <a:bodyPr/>
        <a:lstStyle/>
        <a:p>
          <a:endParaRPr lang="en-US" sz="1600"/>
        </a:p>
      </dgm:t>
    </dgm:pt>
    <dgm:pt modelId="{32F02BF5-EB08-4381-855B-C01F9233591C}">
      <dgm:prSet phldrT="[Text]" custT="1"/>
      <dgm:spPr/>
      <dgm:t>
        <a:bodyPr/>
        <a:lstStyle/>
        <a:p>
          <a:r>
            <a:rPr lang="en-US" sz="2000" dirty="0" smtClean="0"/>
            <a:t>If incorrect, progress the students to the correct plan</a:t>
          </a:r>
          <a:endParaRPr lang="en-US" sz="2000" dirty="0"/>
        </a:p>
      </dgm:t>
    </dgm:pt>
    <dgm:pt modelId="{D30ABBEF-D74F-4531-A418-D2F372F02D8B}" type="parTrans" cxnId="{C7C24A25-EEF1-45EE-89E1-0631B4642765}">
      <dgm:prSet/>
      <dgm:spPr/>
      <dgm:t>
        <a:bodyPr/>
        <a:lstStyle/>
        <a:p>
          <a:endParaRPr lang="en-US" sz="1600"/>
        </a:p>
      </dgm:t>
    </dgm:pt>
    <dgm:pt modelId="{6DA8E689-BE30-4AA2-827A-9636B8264C1A}" type="sibTrans" cxnId="{C7C24A25-EEF1-45EE-89E1-0631B4642765}">
      <dgm:prSet/>
      <dgm:spPr/>
      <dgm:t>
        <a:bodyPr/>
        <a:lstStyle/>
        <a:p>
          <a:endParaRPr lang="en-US" sz="1600"/>
        </a:p>
      </dgm:t>
    </dgm:pt>
    <dgm:pt modelId="{130D58C6-D446-4BC5-981B-A1CADF57EEE8}" type="pres">
      <dgm:prSet presAssocID="{69924C0A-4D72-45BA-8EDF-2AA02F334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A4028-8C43-402E-B861-B9BB19677DA5}" type="pres">
      <dgm:prSet presAssocID="{27FBC3E3-9C85-401C-B1F8-88E612743912}" presName="linNode" presStyleCnt="0"/>
      <dgm:spPr/>
    </dgm:pt>
    <dgm:pt modelId="{7D0D5816-08BE-4A85-8197-420E16AD9A8E}" type="pres">
      <dgm:prSet presAssocID="{27FBC3E3-9C85-401C-B1F8-88E6127439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60DBE-ED06-4BDA-B734-CEFCCC3852FD}" type="pres">
      <dgm:prSet presAssocID="{27FBC3E3-9C85-401C-B1F8-88E6127439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6D319-1F39-45B6-A995-BA7B9CBD1D64}" type="pres">
      <dgm:prSet presAssocID="{E61C713D-F835-4E45-B9D5-26632C945882}" presName="sp" presStyleCnt="0"/>
      <dgm:spPr/>
    </dgm:pt>
    <dgm:pt modelId="{12C51939-3210-423B-B61B-5FA037527CAD}" type="pres">
      <dgm:prSet presAssocID="{A67EC80C-1B2D-471B-8C55-B2323FA23D8F}" presName="linNode" presStyleCnt="0"/>
      <dgm:spPr/>
    </dgm:pt>
    <dgm:pt modelId="{754418BD-ACA9-4053-93E6-27AB1E59A64D}" type="pres">
      <dgm:prSet presAssocID="{A67EC80C-1B2D-471B-8C55-B2323FA23D8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E6770-51E7-43D2-8820-8361BCA01851}" type="pres">
      <dgm:prSet presAssocID="{A67EC80C-1B2D-471B-8C55-B2323FA23D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3DE6C-297E-4C2F-906C-076CB46B6A4E}" type="pres">
      <dgm:prSet presAssocID="{9E62000E-BA68-49BD-9462-240D1C948061}" presName="sp" presStyleCnt="0"/>
      <dgm:spPr/>
    </dgm:pt>
    <dgm:pt modelId="{DECC121E-4D00-4A57-975E-46F5E413A9BA}" type="pres">
      <dgm:prSet presAssocID="{3F1FA23C-4610-440A-A27B-E8BB335689AA}" presName="linNode" presStyleCnt="0"/>
      <dgm:spPr/>
    </dgm:pt>
    <dgm:pt modelId="{086724DC-8AAF-44FB-9573-FAA2885CABF4}" type="pres">
      <dgm:prSet presAssocID="{3F1FA23C-4610-440A-A27B-E8BB335689A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6CA0-A90E-4A1C-AF72-EDDC851D9EC5}" type="pres">
      <dgm:prSet presAssocID="{3F1FA23C-4610-440A-A27B-E8BB335689A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65B251-9992-4271-800A-C8A17DDC8DBE}" type="presOf" srcId="{69924C0A-4D72-45BA-8EDF-2AA02F334B63}" destId="{130D58C6-D446-4BC5-981B-A1CADF57EEE8}" srcOrd="0" destOrd="0" presId="urn:microsoft.com/office/officeart/2005/8/layout/vList5"/>
    <dgm:cxn modelId="{6FF68F76-121F-4DAB-AE03-D34ABBF5CB5B}" type="presOf" srcId="{0E69533A-6283-4C91-A4F8-DE1B4FE5FF19}" destId="{E5D60DBE-ED06-4BDA-B734-CEFCCC3852FD}" srcOrd="0" destOrd="0" presId="urn:microsoft.com/office/officeart/2005/8/layout/vList5"/>
    <dgm:cxn modelId="{59CE2BA1-51F4-473B-BE41-EB924601DED7}" type="presOf" srcId="{B388FF9C-C606-41B4-925E-8DDCB3011760}" destId="{E5D60DBE-ED06-4BDA-B734-CEFCCC3852FD}" srcOrd="0" destOrd="1" presId="urn:microsoft.com/office/officeart/2005/8/layout/vList5"/>
    <dgm:cxn modelId="{5D86CC9F-ECF4-4A4D-8B56-46384142319A}" srcId="{69924C0A-4D72-45BA-8EDF-2AA02F334B63}" destId="{3F1FA23C-4610-440A-A27B-E8BB335689AA}" srcOrd="2" destOrd="0" parTransId="{3EE16BFB-5672-49C2-ABC8-914E590F712A}" sibTransId="{995CCB39-4383-4898-B06E-4B13B0FE4817}"/>
    <dgm:cxn modelId="{C7C24A25-EEF1-45EE-89E1-0631B4642765}" srcId="{3F1FA23C-4610-440A-A27B-E8BB335689AA}" destId="{32F02BF5-EB08-4381-855B-C01F9233591C}" srcOrd="0" destOrd="0" parTransId="{D30ABBEF-D74F-4531-A418-D2F372F02D8B}" sibTransId="{6DA8E689-BE30-4AA2-827A-9636B8264C1A}"/>
    <dgm:cxn modelId="{8C0E3FB1-8194-4F85-9146-8BBE7864B2FE}" srcId="{A67EC80C-1B2D-471B-8C55-B2323FA23D8F}" destId="{DFD34333-82B4-4687-8F16-DDD59559CCD7}" srcOrd="1" destOrd="0" parTransId="{7E25597C-DB6B-4020-8605-30685C45DEA2}" sibTransId="{B5B86577-11A5-40ED-AC7F-268007AEC5FD}"/>
    <dgm:cxn modelId="{9BDAE74B-3451-4A25-A5C6-01CC3AC05BE8}" srcId="{69924C0A-4D72-45BA-8EDF-2AA02F334B63}" destId="{27FBC3E3-9C85-401C-B1F8-88E612743912}" srcOrd="0" destOrd="0" parTransId="{FF203D44-E353-44C8-B022-B8DAD6BAEDB4}" sibTransId="{E61C713D-F835-4E45-B9D5-26632C945882}"/>
    <dgm:cxn modelId="{90BFE709-3569-4254-A456-F64910C2B1D8}" type="presOf" srcId="{27FBC3E3-9C85-401C-B1F8-88E612743912}" destId="{7D0D5816-08BE-4A85-8197-420E16AD9A8E}" srcOrd="0" destOrd="0" presId="urn:microsoft.com/office/officeart/2005/8/layout/vList5"/>
    <dgm:cxn modelId="{A6125CD6-902E-4C9A-8392-10722CF78B18}" type="presOf" srcId="{A67EC80C-1B2D-471B-8C55-B2323FA23D8F}" destId="{754418BD-ACA9-4053-93E6-27AB1E59A64D}" srcOrd="0" destOrd="0" presId="urn:microsoft.com/office/officeart/2005/8/layout/vList5"/>
    <dgm:cxn modelId="{24CFC88B-4025-4F75-B539-C7A89C2D872D}" type="presOf" srcId="{32F02BF5-EB08-4381-855B-C01F9233591C}" destId="{7B746CA0-A90E-4A1C-AF72-EDDC851D9EC5}" srcOrd="0" destOrd="0" presId="urn:microsoft.com/office/officeart/2005/8/layout/vList5"/>
    <dgm:cxn modelId="{B69AC35D-B035-4249-846F-3E893955088D}" type="presOf" srcId="{3F1FA23C-4610-440A-A27B-E8BB335689AA}" destId="{086724DC-8AAF-44FB-9573-FAA2885CABF4}" srcOrd="0" destOrd="0" presId="urn:microsoft.com/office/officeart/2005/8/layout/vList5"/>
    <dgm:cxn modelId="{BD5F15FF-EB09-46B4-A027-71F6BC3FBDE5}" type="presOf" srcId="{7501D911-F58D-4237-9842-5DE273614F21}" destId="{9DEE6770-51E7-43D2-8820-8361BCA01851}" srcOrd="0" destOrd="0" presId="urn:microsoft.com/office/officeart/2005/8/layout/vList5"/>
    <dgm:cxn modelId="{A24926F8-774A-4B07-9E23-288AB8B000BF}" srcId="{69924C0A-4D72-45BA-8EDF-2AA02F334B63}" destId="{A67EC80C-1B2D-471B-8C55-B2323FA23D8F}" srcOrd="1" destOrd="0" parTransId="{099FCEF9-5BB0-48C8-8DB0-FD02AD252207}" sibTransId="{9E62000E-BA68-49BD-9462-240D1C948061}"/>
    <dgm:cxn modelId="{A2DBDC48-7F6F-4107-8F3E-652BDA64DD79}" srcId="{27FBC3E3-9C85-401C-B1F8-88E612743912}" destId="{B388FF9C-C606-41B4-925E-8DDCB3011760}" srcOrd="1" destOrd="0" parTransId="{A203BE32-8D22-4CD5-89FA-3907B75F8F75}" sibTransId="{6BE92949-EE95-499C-81A7-35EE56DEA087}"/>
    <dgm:cxn modelId="{F3E5C073-7684-4073-BFE9-9EBC36F79094}" srcId="{27FBC3E3-9C85-401C-B1F8-88E612743912}" destId="{0E69533A-6283-4C91-A4F8-DE1B4FE5FF19}" srcOrd="0" destOrd="0" parTransId="{D6F511E1-0617-4206-9BE4-8EFD62272C13}" sibTransId="{C814D828-4A87-4975-8D73-B068053F8413}"/>
    <dgm:cxn modelId="{B7973D75-F272-4E5A-85F2-BBF8EF11DEA4}" type="presOf" srcId="{DFD34333-82B4-4687-8F16-DDD59559CCD7}" destId="{9DEE6770-51E7-43D2-8820-8361BCA01851}" srcOrd="0" destOrd="1" presId="urn:microsoft.com/office/officeart/2005/8/layout/vList5"/>
    <dgm:cxn modelId="{F2F9BCED-B348-4F7F-A4F0-E2F17BEC2AF0}" srcId="{A67EC80C-1B2D-471B-8C55-B2323FA23D8F}" destId="{7501D911-F58D-4237-9842-5DE273614F21}" srcOrd="0" destOrd="0" parTransId="{37FA5A30-9D9F-4FEA-878D-6AD7AD004B53}" sibTransId="{5636908C-91A4-4723-8463-70D47FD9CEDB}"/>
    <dgm:cxn modelId="{D11E48F9-4890-4BF9-964D-266C924158A0}" type="presParOf" srcId="{130D58C6-D446-4BC5-981B-A1CADF57EEE8}" destId="{56EA4028-8C43-402E-B861-B9BB19677DA5}" srcOrd="0" destOrd="0" presId="urn:microsoft.com/office/officeart/2005/8/layout/vList5"/>
    <dgm:cxn modelId="{AFAB51DE-3D9C-4271-B5A3-B095934D4661}" type="presParOf" srcId="{56EA4028-8C43-402E-B861-B9BB19677DA5}" destId="{7D0D5816-08BE-4A85-8197-420E16AD9A8E}" srcOrd="0" destOrd="0" presId="urn:microsoft.com/office/officeart/2005/8/layout/vList5"/>
    <dgm:cxn modelId="{D595A5AA-8F7F-4589-A8CD-13B23338BCC2}" type="presParOf" srcId="{56EA4028-8C43-402E-B861-B9BB19677DA5}" destId="{E5D60DBE-ED06-4BDA-B734-CEFCCC3852FD}" srcOrd="1" destOrd="0" presId="urn:microsoft.com/office/officeart/2005/8/layout/vList5"/>
    <dgm:cxn modelId="{66F2FBB4-C5C0-4BAA-98F2-E4D6192C4184}" type="presParOf" srcId="{130D58C6-D446-4BC5-981B-A1CADF57EEE8}" destId="{3F56D319-1F39-45B6-A995-BA7B9CBD1D64}" srcOrd="1" destOrd="0" presId="urn:microsoft.com/office/officeart/2005/8/layout/vList5"/>
    <dgm:cxn modelId="{77E9EECA-9061-426A-A9CB-48D0A13711F4}" type="presParOf" srcId="{130D58C6-D446-4BC5-981B-A1CADF57EEE8}" destId="{12C51939-3210-423B-B61B-5FA037527CAD}" srcOrd="2" destOrd="0" presId="urn:microsoft.com/office/officeart/2005/8/layout/vList5"/>
    <dgm:cxn modelId="{047D0A27-6EB0-44C7-A832-4381E04282E2}" type="presParOf" srcId="{12C51939-3210-423B-B61B-5FA037527CAD}" destId="{754418BD-ACA9-4053-93E6-27AB1E59A64D}" srcOrd="0" destOrd="0" presId="urn:microsoft.com/office/officeart/2005/8/layout/vList5"/>
    <dgm:cxn modelId="{EDCA5883-CD12-4727-BE49-4774E7C212BD}" type="presParOf" srcId="{12C51939-3210-423B-B61B-5FA037527CAD}" destId="{9DEE6770-51E7-43D2-8820-8361BCA01851}" srcOrd="1" destOrd="0" presId="urn:microsoft.com/office/officeart/2005/8/layout/vList5"/>
    <dgm:cxn modelId="{77E7BA58-0746-48F8-81F4-1B5DCED887CE}" type="presParOf" srcId="{130D58C6-D446-4BC5-981B-A1CADF57EEE8}" destId="{07C3DE6C-297E-4C2F-906C-076CB46B6A4E}" srcOrd="3" destOrd="0" presId="urn:microsoft.com/office/officeart/2005/8/layout/vList5"/>
    <dgm:cxn modelId="{D6A0727F-6C16-4BD4-B17C-883C8D2206F7}" type="presParOf" srcId="{130D58C6-D446-4BC5-981B-A1CADF57EEE8}" destId="{DECC121E-4D00-4A57-975E-46F5E413A9BA}" srcOrd="4" destOrd="0" presId="urn:microsoft.com/office/officeart/2005/8/layout/vList5"/>
    <dgm:cxn modelId="{F2A97A22-2C33-4F37-9BC7-C54BF382384C}" type="presParOf" srcId="{DECC121E-4D00-4A57-975E-46F5E413A9BA}" destId="{086724DC-8AAF-44FB-9573-FAA2885CABF4}" srcOrd="0" destOrd="0" presId="urn:microsoft.com/office/officeart/2005/8/layout/vList5"/>
    <dgm:cxn modelId="{51019630-92F5-4820-8A58-428F6A145CFD}" type="presParOf" srcId="{DECC121E-4D00-4A57-975E-46F5E413A9BA}" destId="{7B746CA0-A90E-4A1C-AF72-EDDC851D9E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24C0A-4D72-45BA-8EDF-2AA02F334B63}" type="doc">
      <dgm:prSet loTypeId="urn:microsoft.com/office/officeart/2005/8/layout/vList5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27FBC3E3-9C85-401C-B1F8-88E612743912}">
      <dgm:prSet phldrT="[Text]" custT="1"/>
      <dgm:spPr/>
      <dgm:t>
        <a:bodyPr/>
        <a:lstStyle/>
        <a:p>
          <a:r>
            <a:rPr lang="en-US" sz="2800" dirty="0" smtClean="0"/>
            <a:t>Missing Students</a:t>
          </a:r>
          <a:endParaRPr lang="en-US" sz="2800" dirty="0"/>
        </a:p>
      </dgm:t>
    </dgm:pt>
    <dgm:pt modelId="{FF203D44-E353-44C8-B022-B8DAD6BAEDB4}" type="parTrans" cxnId="{9BDAE74B-3451-4A25-A5C6-01CC3AC05BE8}">
      <dgm:prSet/>
      <dgm:spPr/>
      <dgm:t>
        <a:bodyPr/>
        <a:lstStyle/>
        <a:p>
          <a:endParaRPr lang="en-US" sz="1600"/>
        </a:p>
      </dgm:t>
    </dgm:pt>
    <dgm:pt modelId="{E61C713D-F835-4E45-B9D5-26632C945882}" type="sibTrans" cxnId="{9BDAE74B-3451-4A25-A5C6-01CC3AC05BE8}">
      <dgm:prSet/>
      <dgm:spPr/>
      <dgm:t>
        <a:bodyPr/>
        <a:lstStyle/>
        <a:p>
          <a:endParaRPr lang="en-US" sz="1600"/>
        </a:p>
      </dgm:t>
    </dgm:pt>
    <dgm:pt modelId="{0E69533A-6283-4C91-A4F8-DE1B4FE5FF19}">
      <dgm:prSet phldrT="[Text]" custT="1"/>
      <dgm:spPr/>
      <dgm:t>
        <a:bodyPr/>
        <a:lstStyle/>
        <a:p>
          <a:r>
            <a:rPr lang="en-US" sz="2000" dirty="0" smtClean="0"/>
            <a:t>Admit Students to School</a:t>
          </a:r>
          <a:endParaRPr lang="en-US" sz="2000" dirty="0"/>
        </a:p>
      </dgm:t>
    </dgm:pt>
    <dgm:pt modelId="{D6F511E1-0617-4206-9BE4-8EFD62272C13}" type="parTrans" cxnId="{F3E5C073-7684-4073-BFE9-9EBC36F79094}">
      <dgm:prSet/>
      <dgm:spPr/>
      <dgm:t>
        <a:bodyPr/>
        <a:lstStyle/>
        <a:p>
          <a:endParaRPr lang="en-US" sz="1600"/>
        </a:p>
      </dgm:t>
    </dgm:pt>
    <dgm:pt modelId="{C814D828-4A87-4975-8D73-B068053F8413}" type="sibTrans" cxnId="{F3E5C073-7684-4073-BFE9-9EBC36F79094}">
      <dgm:prSet/>
      <dgm:spPr/>
      <dgm:t>
        <a:bodyPr/>
        <a:lstStyle/>
        <a:p>
          <a:endParaRPr lang="en-US" sz="1600"/>
        </a:p>
      </dgm:t>
    </dgm:pt>
    <dgm:pt modelId="{A67EC80C-1B2D-471B-8C55-B2323FA23D8F}">
      <dgm:prSet phldrT="[Text]" custT="1"/>
      <dgm:spPr/>
      <dgm:t>
        <a:bodyPr/>
        <a:lstStyle/>
        <a:p>
          <a:r>
            <a:rPr lang="en-US" sz="2800" dirty="0" smtClean="0"/>
            <a:t>Extra Students</a:t>
          </a:r>
          <a:endParaRPr lang="en-US" sz="2800" dirty="0"/>
        </a:p>
      </dgm:t>
    </dgm:pt>
    <dgm:pt modelId="{099FCEF9-5BB0-48C8-8DB0-FD02AD252207}" type="parTrans" cxnId="{A24926F8-774A-4B07-9E23-288AB8B000BF}">
      <dgm:prSet/>
      <dgm:spPr/>
      <dgm:t>
        <a:bodyPr/>
        <a:lstStyle/>
        <a:p>
          <a:endParaRPr lang="en-US" sz="1600"/>
        </a:p>
      </dgm:t>
    </dgm:pt>
    <dgm:pt modelId="{9E62000E-BA68-49BD-9462-240D1C948061}" type="sibTrans" cxnId="{A24926F8-774A-4B07-9E23-288AB8B000BF}">
      <dgm:prSet/>
      <dgm:spPr/>
      <dgm:t>
        <a:bodyPr/>
        <a:lstStyle/>
        <a:p>
          <a:endParaRPr lang="en-US" sz="1600"/>
        </a:p>
      </dgm:t>
    </dgm:pt>
    <dgm:pt modelId="{7501D911-F58D-4237-9842-5DE273614F21}">
      <dgm:prSet phldrT="[Text]" custT="1"/>
      <dgm:spPr/>
      <dgm:t>
        <a:bodyPr/>
        <a:lstStyle/>
        <a:p>
          <a:r>
            <a:rPr lang="en-US" sz="2000" dirty="0" smtClean="0"/>
            <a:t>Drop Students from Class</a:t>
          </a:r>
          <a:endParaRPr lang="en-US" sz="2000" dirty="0"/>
        </a:p>
      </dgm:t>
    </dgm:pt>
    <dgm:pt modelId="{37FA5A30-9D9F-4FEA-878D-6AD7AD004B53}" type="parTrans" cxnId="{F2F9BCED-B348-4F7F-A4F0-E2F17BEC2AF0}">
      <dgm:prSet/>
      <dgm:spPr/>
      <dgm:t>
        <a:bodyPr/>
        <a:lstStyle/>
        <a:p>
          <a:endParaRPr lang="en-US" sz="1600"/>
        </a:p>
      </dgm:t>
    </dgm:pt>
    <dgm:pt modelId="{5636908C-91A4-4723-8463-70D47FD9CEDB}" type="sibTrans" cxnId="{F2F9BCED-B348-4F7F-A4F0-E2F17BEC2AF0}">
      <dgm:prSet/>
      <dgm:spPr/>
      <dgm:t>
        <a:bodyPr/>
        <a:lstStyle/>
        <a:p>
          <a:endParaRPr lang="en-US" sz="1600"/>
        </a:p>
      </dgm:t>
    </dgm:pt>
    <dgm:pt modelId="{B388FF9C-C606-41B4-925E-8DDCB3011760}">
      <dgm:prSet phldrT="[Text]" custT="1"/>
      <dgm:spPr/>
      <dgm:t>
        <a:bodyPr/>
        <a:lstStyle/>
        <a:p>
          <a:r>
            <a:rPr lang="en-US" sz="2000" dirty="0" smtClean="0"/>
            <a:t>Enroll Students to Class</a:t>
          </a:r>
          <a:endParaRPr lang="en-US" sz="2000" dirty="0"/>
        </a:p>
      </dgm:t>
    </dgm:pt>
    <dgm:pt modelId="{A203BE32-8D22-4CD5-89FA-3907B75F8F75}" type="parTrans" cxnId="{A2DBDC48-7F6F-4107-8F3E-652BDA64DD79}">
      <dgm:prSet/>
      <dgm:spPr/>
      <dgm:t>
        <a:bodyPr/>
        <a:lstStyle/>
        <a:p>
          <a:endParaRPr lang="en-US" sz="1600"/>
        </a:p>
      </dgm:t>
    </dgm:pt>
    <dgm:pt modelId="{6BE92949-EE95-499C-81A7-35EE56DEA087}" type="sibTrans" cxnId="{A2DBDC48-7F6F-4107-8F3E-652BDA64DD79}">
      <dgm:prSet/>
      <dgm:spPr/>
      <dgm:t>
        <a:bodyPr/>
        <a:lstStyle/>
        <a:p>
          <a:endParaRPr lang="en-US" sz="1600"/>
        </a:p>
      </dgm:t>
    </dgm:pt>
    <dgm:pt modelId="{DFD34333-82B4-4687-8F16-DDD59559CCD7}">
      <dgm:prSet phldrT="[Text]" custT="1"/>
      <dgm:spPr/>
      <dgm:t>
        <a:bodyPr/>
        <a:lstStyle/>
        <a:p>
          <a:r>
            <a:rPr lang="en-US" sz="2000" dirty="0" smtClean="0"/>
            <a:t>Transfer/Withdraw Students</a:t>
          </a:r>
          <a:endParaRPr lang="en-US" sz="2000" dirty="0"/>
        </a:p>
      </dgm:t>
    </dgm:pt>
    <dgm:pt modelId="{7E25597C-DB6B-4020-8605-30685C45DEA2}" type="parTrans" cxnId="{8C0E3FB1-8194-4F85-9146-8BBE7864B2FE}">
      <dgm:prSet/>
      <dgm:spPr/>
      <dgm:t>
        <a:bodyPr/>
        <a:lstStyle/>
        <a:p>
          <a:endParaRPr lang="en-US" sz="1600"/>
        </a:p>
      </dgm:t>
    </dgm:pt>
    <dgm:pt modelId="{B5B86577-11A5-40ED-AC7F-268007AEC5FD}" type="sibTrans" cxnId="{8C0E3FB1-8194-4F85-9146-8BBE7864B2FE}">
      <dgm:prSet/>
      <dgm:spPr/>
      <dgm:t>
        <a:bodyPr/>
        <a:lstStyle/>
        <a:p>
          <a:endParaRPr lang="en-US" sz="1600"/>
        </a:p>
      </dgm:t>
    </dgm:pt>
    <dgm:pt modelId="{3F1FA23C-4610-440A-A27B-E8BB335689AA}">
      <dgm:prSet phldrT="[Text]" custT="1"/>
      <dgm:spPr/>
      <dgm:t>
        <a:bodyPr/>
        <a:lstStyle/>
        <a:p>
          <a:r>
            <a:rPr lang="en-US" sz="2800" dirty="0" smtClean="0"/>
            <a:t>Check Academic Plan</a:t>
          </a:r>
          <a:endParaRPr lang="en-US" sz="2800" dirty="0"/>
        </a:p>
      </dgm:t>
    </dgm:pt>
    <dgm:pt modelId="{3EE16BFB-5672-49C2-ABC8-914E590F712A}" type="parTrans" cxnId="{5D86CC9F-ECF4-4A4D-8B56-46384142319A}">
      <dgm:prSet/>
      <dgm:spPr/>
      <dgm:t>
        <a:bodyPr/>
        <a:lstStyle/>
        <a:p>
          <a:endParaRPr lang="en-US" sz="1600"/>
        </a:p>
      </dgm:t>
    </dgm:pt>
    <dgm:pt modelId="{995CCB39-4383-4898-B06E-4B13B0FE4817}" type="sibTrans" cxnId="{5D86CC9F-ECF4-4A4D-8B56-46384142319A}">
      <dgm:prSet/>
      <dgm:spPr/>
      <dgm:t>
        <a:bodyPr/>
        <a:lstStyle/>
        <a:p>
          <a:endParaRPr lang="en-US" sz="1600"/>
        </a:p>
      </dgm:t>
    </dgm:pt>
    <dgm:pt modelId="{32F02BF5-EB08-4381-855B-C01F9233591C}">
      <dgm:prSet phldrT="[Text]" custT="1"/>
      <dgm:spPr/>
      <dgm:t>
        <a:bodyPr/>
        <a:lstStyle/>
        <a:p>
          <a:r>
            <a:rPr lang="en-US" sz="2000" dirty="0" smtClean="0"/>
            <a:t>If incorrect, progress the students to the correct plan</a:t>
          </a:r>
          <a:endParaRPr lang="en-US" sz="2000" dirty="0"/>
        </a:p>
      </dgm:t>
    </dgm:pt>
    <dgm:pt modelId="{D30ABBEF-D74F-4531-A418-D2F372F02D8B}" type="parTrans" cxnId="{C7C24A25-EEF1-45EE-89E1-0631B4642765}">
      <dgm:prSet/>
      <dgm:spPr/>
      <dgm:t>
        <a:bodyPr/>
        <a:lstStyle/>
        <a:p>
          <a:endParaRPr lang="en-US" sz="1600"/>
        </a:p>
      </dgm:t>
    </dgm:pt>
    <dgm:pt modelId="{6DA8E689-BE30-4AA2-827A-9636B8264C1A}" type="sibTrans" cxnId="{C7C24A25-EEF1-45EE-89E1-0631B4642765}">
      <dgm:prSet/>
      <dgm:spPr/>
      <dgm:t>
        <a:bodyPr/>
        <a:lstStyle/>
        <a:p>
          <a:endParaRPr lang="en-US" sz="1600"/>
        </a:p>
      </dgm:t>
    </dgm:pt>
    <dgm:pt modelId="{130D58C6-D446-4BC5-981B-A1CADF57EEE8}" type="pres">
      <dgm:prSet presAssocID="{69924C0A-4D72-45BA-8EDF-2AA02F334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A4028-8C43-402E-B861-B9BB19677DA5}" type="pres">
      <dgm:prSet presAssocID="{27FBC3E3-9C85-401C-B1F8-88E612743912}" presName="linNode" presStyleCnt="0"/>
      <dgm:spPr/>
    </dgm:pt>
    <dgm:pt modelId="{7D0D5816-08BE-4A85-8197-420E16AD9A8E}" type="pres">
      <dgm:prSet presAssocID="{27FBC3E3-9C85-401C-B1F8-88E6127439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60DBE-ED06-4BDA-B734-CEFCCC3852FD}" type="pres">
      <dgm:prSet presAssocID="{27FBC3E3-9C85-401C-B1F8-88E6127439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6D319-1F39-45B6-A995-BA7B9CBD1D64}" type="pres">
      <dgm:prSet presAssocID="{E61C713D-F835-4E45-B9D5-26632C945882}" presName="sp" presStyleCnt="0"/>
      <dgm:spPr/>
    </dgm:pt>
    <dgm:pt modelId="{12C51939-3210-423B-B61B-5FA037527CAD}" type="pres">
      <dgm:prSet presAssocID="{A67EC80C-1B2D-471B-8C55-B2323FA23D8F}" presName="linNode" presStyleCnt="0"/>
      <dgm:spPr/>
    </dgm:pt>
    <dgm:pt modelId="{754418BD-ACA9-4053-93E6-27AB1E59A64D}" type="pres">
      <dgm:prSet presAssocID="{A67EC80C-1B2D-471B-8C55-B2323FA23D8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E6770-51E7-43D2-8820-8361BCA01851}" type="pres">
      <dgm:prSet presAssocID="{A67EC80C-1B2D-471B-8C55-B2323FA23D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3DE6C-297E-4C2F-906C-076CB46B6A4E}" type="pres">
      <dgm:prSet presAssocID="{9E62000E-BA68-49BD-9462-240D1C948061}" presName="sp" presStyleCnt="0"/>
      <dgm:spPr/>
    </dgm:pt>
    <dgm:pt modelId="{DECC121E-4D00-4A57-975E-46F5E413A9BA}" type="pres">
      <dgm:prSet presAssocID="{3F1FA23C-4610-440A-A27B-E8BB335689AA}" presName="linNode" presStyleCnt="0"/>
      <dgm:spPr/>
    </dgm:pt>
    <dgm:pt modelId="{086724DC-8AAF-44FB-9573-FAA2885CABF4}" type="pres">
      <dgm:prSet presAssocID="{3F1FA23C-4610-440A-A27B-E8BB335689A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6CA0-A90E-4A1C-AF72-EDDC851D9EC5}" type="pres">
      <dgm:prSet presAssocID="{3F1FA23C-4610-440A-A27B-E8BB335689A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4573B2-7742-4A28-88DC-E37FDE8F0491}" type="presOf" srcId="{69924C0A-4D72-45BA-8EDF-2AA02F334B63}" destId="{130D58C6-D446-4BC5-981B-A1CADF57EEE8}" srcOrd="0" destOrd="0" presId="urn:microsoft.com/office/officeart/2005/8/layout/vList5"/>
    <dgm:cxn modelId="{26BD6108-8B21-4C3F-9276-A45B9F5CACE5}" type="presOf" srcId="{7501D911-F58D-4237-9842-5DE273614F21}" destId="{9DEE6770-51E7-43D2-8820-8361BCA01851}" srcOrd="0" destOrd="0" presId="urn:microsoft.com/office/officeart/2005/8/layout/vList5"/>
    <dgm:cxn modelId="{65744497-17A7-4211-A5F4-AE437C03194A}" type="presOf" srcId="{A67EC80C-1B2D-471B-8C55-B2323FA23D8F}" destId="{754418BD-ACA9-4053-93E6-27AB1E59A64D}" srcOrd="0" destOrd="0" presId="urn:microsoft.com/office/officeart/2005/8/layout/vList5"/>
    <dgm:cxn modelId="{5D86CC9F-ECF4-4A4D-8B56-46384142319A}" srcId="{69924C0A-4D72-45BA-8EDF-2AA02F334B63}" destId="{3F1FA23C-4610-440A-A27B-E8BB335689AA}" srcOrd="2" destOrd="0" parTransId="{3EE16BFB-5672-49C2-ABC8-914E590F712A}" sibTransId="{995CCB39-4383-4898-B06E-4B13B0FE4817}"/>
    <dgm:cxn modelId="{9BDAE74B-3451-4A25-A5C6-01CC3AC05BE8}" srcId="{69924C0A-4D72-45BA-8EDF-2AA02F334B63}" destId="{27FBC3E3-9C85-401C-B1F8-88E612743912}" srcOrd="0" destOrd="0" parTransId="{FF203D44-E353-44C8-B022-B8DAD6BAEDB4}" sibTransId="{E61C713D-F835-4E45-B9D5-26632C945882}"/>
    <dgm:cxn modelId="{C7C24A25-EEF1-45EE-89E1-0631B4642765}" srcId="{3F1FA23C-4610-440A-A27B-E8BB335689AA}" destId="{32F02BF5-EB08-4381-855B-C01F9233591C}" srcOrd="0" destOrd="0" parTransId="{D30ABBEF-D74F-4531-A418-D2F372F02D8B}" sibTransId="{6DA8E689-BE30-4AA2-827A-9636B8264C1A}"/>
    <dgm:cxn modelId="{8C0E3FB1-8194-4F85-9146-8BBE7864B2FE}" srcId="{A67EC80C-1B2D-471B-8C55-B2323FA23D8F}" destId="{DFD34333-82B4-4687-8F16-DDD59559CCD7}" srcOrd="1" destOrd="0" parTransId="{7E25597C-DB6B-4020-8605-30685C45DEA2}" sibTransId="{B5B86577-11A5-40ED-AC7F-268007AEC5FD}"/>
    <dgm:cxn modelId="{5A929F5D-3AE4-4EE7-83DD-818CA4E2120B}" type="presOf" srcId="{DFD34333-82B4-4687-8F16-DDD59559CCD7}" destId="{9DEE6770-51E7-43D2-8820-8361BCA01851}" srcOrd="0" destOrd="1" presId="urn:microsoft.com/office/officeart/2005/8/layout/vList5"/>
    <dgm:cxn modelId="{0C4EA710-CDF3-4849-878D-6FCD18E02143}" type="presOf" srcId="{3F1FA23C-4610-440A-A27B-E8BB335689AA}" destId="{086724DC-8AAF-44FB-9573-FAA2885CABF4}" srcOrd="0" destOrd="0" presId="urn:microsoft.com/office/officeart/2005/8/layout/vList5"/>
    <dgm:cxn modelId="{A24926F8-774A-4B07-9E23-288AB8B000BF}" srcId="{69924C0A-4D72-45BA-8EDF-2AA02F334B63}" destId="{A67EC80C-1B2D-471B-8C55-B2323FA23D8F}" srcOrd="1" destOrd="0" parTransId="{099FCEF9-5BB0-48C8-8DB0-FD02AD252207}" sibTransId="{9E62000E-BA68-49BD-9462-240D1C948061}"/>
    <dgm:cxn modelId="{A2DBDC48-7F6F-4107-8F3E-652BDA64DD79}" srcId="{27FBC3E3-9C85-401C-B1F8-88E612743912}" destId="{B388FF9C-C606-41B4-925E-8DDCB3011760}" srcOrd="1" destOrd="0" parTransId="{A203BE32-8D22-4CD5-89FA-3907B75F8F75}" sibTransId="{6BE92949-EE95-499C-81A7-35EE56DEA087}"/>
    <dgm:cxn modelId="{E4ABD5B4-CA4D-440D-9A7A-FFA4E4ED9C86}" type="presOf" srcId="{27FBC3E3-9C85-401C-B1F8-88E612743912}" destId="{7D0D5816-08BE-4A85-8197-420E16AD9A8E}" srcOrd="0" destOrd="0" presId="urn:microsoft.com/office/officeart/2005/8/layout/vList5"/>
    <dgm:cxn modelId="{742034A5-4421-4F0A-B47C-A4A58F31945B}" type="presOf" srcId="{0E69533A-6283-4C91-A4F8-DE1B4FE5FF19}" destId="{E5D60DBE-ED06-4BDA-B734-CEFCCC3852FD}" srcOrd="0" destOrd="0" presId="urn:microsoft.com/office/officeart/2005/8/layout/vList5"/>
    <dgm:cxn modelId="{F3E5C073-7684-4073-BFE9-9EBC36F79094}" srcId="{27FBC3E3-9C85-401C-B1F8-88E612743912}" destId="{0E69533A-6283-4C91-A4F8-DE1B4FE5FF19}" srcOrd="0" destOrd="0" parTransId="{D6F511E1-0617-4206-9BE4-8EFD62272C13}" sibTransId="{C814D828-4A87-4975-8D73-B068053F8413}"/>
    <dgm:cxn modelId="{1B09FFA8-FCF2-496E-BF34-150A0E5506C6}" type="presOf" srcId="{32F02BF5-EB08-4381-855B-C01F9233591C}" destId="{7B746CA0-A90E-4A1C-AF72-EDDC851D9EC5}" srcOrd="0" destOrd="0" presId="urn:microsoft.com/office/officeart/2005/8/layout/vList5"/>
    <dgm:cxn modelId="{F2F9BCED-B348-4F7F-A4F0-E2F17BEC2AF0}" srcId="{A67EC80C-1B2D-471B-8C55-B2323FA23D8F}" destId="{7501D911-F58D-4237-9842-5DE273614F21}" srcOrd="0" destOrd="0" parTransId="{37FA5A30-9D9F-4FEA-878D-6AD7AD004B53}" sibTransId="{5636908C-91A4-4723-8463-70D47FD9CEDB}"/>
    <dgm:cxn modelId="{9C242691-4B53-42D3-BD12-79D676EF7699}" type="presOf" srcId="{B388FF9C-C606-41B4-925E-8DDCB3011760}" destId="{E5D60DBE-ED06-4BDA-B734-CEFCCC3852FD}" srcOrd="0" destOrd="1" presId="urn:microsoft.com/office/officeart/2005/8/layout/vList5"/>
    <dgm:cxn modelId="{DEE4153C-DA61-46F6-AB00-FE1611D78F5C}" type="presParOf" srcId="{130D58C6-D446-4BC5-981B-A1CADF57EEE8}" destId="{56EA4028-8C43-402E-B861-B9BB19677DA5}" srcOrd="0" destOrd="0" presId="urn:microsoft.com/office/officeart/2005/8/layout/vList5"/>
    <dgm:cxn modelId="{1725C836-EFD3-4FCE-A7D2-FE82BE92F0C2}" type="presParOf" srcId="{56EA4028-8C43-402E-B861-B9BB19677DA5}" destId="{7D0D5816-08BE-4A85-8197-420E16AD9A8E}" srcOrd="0" destOrd="0" presId="urn:microsoft.com/office/officeart/2005/8/layout/vList5"/>
    <dgm:cxn modelId="{BBCAA4F5-AB2B-4E69-90BD-405F48947810}" type="presParOf" srcId="{56EA4028-8C43-402E-B861-B9BB19677DA5}" destId="{E5D60DBE-ED06-4BDA-B734-CEFCCC3852FD}" srcOrd="1" destOrd="0" presId="urn:microsoft.com/office/officeart/2005/8/layout/vList5"/>
    <dgm:cxn modelId="{2D0CBD4D-D4C2-44A0-9093-453D8A5B5C29}" type="presParOf" srcId="{130D58C6-D446-4BC5-981B-A1CADF57EEE8}" destId="{3F56D319-1F39-45B6-A995-BA7B9CBD1D64}" srcOrd="1" destOrd="0" presId="urn:microsoft.com/office/officeart/2005/8/layout/vList5"/>
    <dgm:cxn modelId="{9216F891-A06A-4D4C-B77A-CD578277BB0D}" type="presParOf" srcId="{130D58C6-D446-4BC5-981B-A1CADF57EEE8}" destId="{12C51939-3210-423B-B61B-5FA037527CAD}" srcOrd="2" destOrd="0" presId="urn:microsoft.com/office/officeart/2005/8/layout/vList5"/>
    <dgm:cxn modelId="{F39B8086-6A20-40A9-B6FC-0BF8F1513A67}" type="presParOf" srcId="{12C51939-3210-423B-B61B-5FA037527CAD}" destId="{754418BD-ACA9-4053-93E6-27AB1E59A64D}" srcOrd="0" destOrd="0" presId="urn:microsoft.com/office/officeart/2005/8/layout/vList5"/>
    <dgm:cxn modelId="{EBAF0782-99F5-480B-970F-C295643088CE}" type="presParOf" srcId="{12C51939-3210-423B-B61B-5FA037527CAD}" destId="{9DEE6770-51E7-43D2-8820-8361BCA01851}" srcOrd="1" destOrd="0" presId="urn:microsoft.com/office/officeart/2005/8/layout/vList5"/>
    <dgm:cxn modelId="{3E80245F-7123-46B5-99AB-B5DE120E2A89}" type="presParOf" srcId="{130D58C6-D446-4BC5-981B-A1CADF57EEE8}" destId="{07C3DE6C-297E-4C2F-906C-076CB46B6A4E}" srcOrd="3" destOrd="0" presId="urn:microsoft.com/office/officeart/2005/8/layout/vList5"/>
    <dgm:cxn modelId="{34053F3D-DFFD-4F44-89B4-84D30290E05B}" type="presParOf" srcId="{130D58C6-D446-4BC5-981B-A1CADF57EEE8}" destId="{DECC121E-4D00-4A57-975E-46F5E413A9BA}" srcOrd="4" destOrd="0" presId="urn:microsoft.com/office/officeart/2005/8/layout/vList5"/>
    <dgm:cxn modelId="{76C1F18A-1310-44A5-85E7-39D94725BB80}" type="presParOf" srcId="{DECC121E-4D00-4A57-975E-46F5E413A9BA}" destId="{086724DC-8AAF-44FB-9573-FAA2885CABF4}" srcOrd="0" destOrd="0" presId="urn:microsoft.com/office/officeart/2005/8/layout/vList5"/>
    <dgm:cxn modelId="{F7AACE09-D3F3-485F-BD99-D2136BF5376E}" type="presParOf" srcId="{DECC121E-4D00-4A57-975E-46F5E413A9BA}" destId="{7B746CA0-A90E-4A1C-AF72-EDDC851D9E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924C0A-4D72-45BA-8EDF-2AA02F334B63}" type="doc">
      <dgm:prSet loTypeId="urn:microsoft.com/office/officeart/2005/8/layout/vList5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27FBC3E3-9C85-401C-B1F8-88E612743912}">
      <dgm:prSet phldrT="[Text]" custT="1"/>
      <dgm:spPr/>
      <dgm:t>
        <a:bodyPr/>
        <a:lstStyle/>
        <a:p>
          <a:r>
            <a:rPr lang="en-US" sz="2800" dirty="0" smtClean="0"/>
            <a:t>Missing Students</a:t>
          </a:r>
          <a:endParaRPr lang="en-US" sz="2800" dirty="0"/>
        </a:p>
      </dgm:t>
    </dgm:pt>
    <dgm:pt modelId="{FF203D44-E353-44C8-B022-B8DAD6BAEDB4}" type="parTrans" cxnId="{9BDAE74B-3451-4A25-A5C6-01CC3AC05BE8}">
      <dgm:prSet/>
      <dgm:spPr/>
      <dgm:t>
        <a:bodyPr/>
        <a:lstStyle/>
        <a:p>
          <a:endParaRPr lang="en-US" sz="1600"/>
        </a:p>
      </dgm:t>
    </dgm:pt>
    <dgm:pt modelId="{E61C713D-F835-4E45-B9D5-26632C945882}" type="sibTrans" cxnId="{9BDAE74B-3451-4A25-A5C6-01CC3AC05BE8}">
      <dgm:prSet/>
      <dgm:spPr/>
      <dgm:t>
        <a:bodyPr/>
        <a:lstStyle/>
        <a:p>
          <a:endParaRPr lang="en-US" sz="1600"/>
        </a:p>
      </dgm:t>
    </dgm:pt>
    <dgm:pt modelId="{0E69533A-6283-4C91-A4F8-DE1B4FE5FF19}">
      <dgm:prSet phldrT="[Text]" custT="1"/>
      <dgm:spPr/>
      <dgm:t>
        <a:bodyPr/>
        <a:lstStyle/>
        <a:p>
          <a:r>
            <a:rPr lang="en-US" sz="2000" dirty="0" smtClean="0"/>
            <a:t>Admit Students to School</a:t>
          </a:r>
          <a:endParaRPr lang="en-US" sz="2000" dirty="0"/>
        </a:p>
      </dgm:t>
    </dgm:pt>
    <dgm:pt modelId="{D6F511E1-0617-4206-9BE4-8EFD62272C13}" type="parTrans" cxnId="{F3E5C073-7684-4073-BFE9-9EBC36F79094}">
      <dgm:prSet/>
      <dgm:spPr/>
      <dgm:t>
        <a:bodyPr/>
        <a:lstStyle/>
        <a:p>
          <a:endParaRPr lang="en-US" sz="1600"/>
        </a:p>
      </dgm:t>
    </dgm:pt>
    <dgm:pt modelId="{C814D828-4A87-4975-8D73-B068053F8413}" type="sibTrans" cxnId="{F3E5C073-7684-4073-BFE9-9EBC36F79094}">
      <dgm:prSet/>
      <dgm:spPr/>
      <dgm:t>
        <a:bodyPr/>
        <a:lstStyle/>
        <a:p>
          <a:endParaRPr lang="en-US" sz="1600"/>
        </a:p>
      </dgm:t>
    </dgm:pt>
    <dgm:pt modelId="{A67EC80C-1B2D-471B-8C55-B2323FA23D8F}">
      <dgm:prSet phldrT="[Text]" custT="1"/>
      <dgm:spPr/>
      <dgm:t>
        <a:bodyPr/>
        <a:lstStyle/>
        <a:p>
          <a:r>
            <a:rPr lang="en-US" sz="2800" dirty="0" smtClean="0"/>
            <a:t>Extra Students</a:t>
          </a:r>
          <a:endParaRPr lang="en-US" sz="2800" dirty="0"/>
        </a:p>
      </dgm:t>
    </dgm:pt>
    <dgm:pt modelId="{099FCEF9-5BB0-48C8-8DB0-FD02AD252207}" type="parTrans" cxnId="{A24926F8-774A-4B07-9E23-288AB8B000BF}">
      <dgm:prSet/>
      <dgm:spPr/>
      <dgm:t>
        <a:bodyPr/>
        <a:lstStyle/>
        <a:p>
          <a:endParaRPr lang="en-US" sz="1600"/>
        </a:p>
      </dgm:t>
    </dgm:pt>
    <dgm:pt modelId="{9E62000E-BA68-49BD-9462-240D1C948061}" type="sibTrans" cxnId="{A24926F8-774A-4B07-9E23-288AB8B000BF}">
      <dgm:prSet/>
      <dgm:spPr/>
      <dgm:t>
        <a:bodyPr/>
        <a:lstStyle/>
        <a:p>
          <a:endParaRPr lang="en-US" sz="1600"/>
        </a:p>
      </dgm:t>
    </dgm:pt>
    <dgm:pt modelId="{7501D911-F58D-4237-9842-5DE273614F21}">
      <dgm:prSet phldrT="[Text]" custT="1"/>
      <dgm:spPr/>
      <dgm:t>
        <a:bodyPr/>
        <a:lstStyle/>
        <a:p>
          <a:r>
            <a:rPr lang="en-US" sz="2000" dirty="0" smtClean="0"/>
            <a:t>Drop Students from Class</a:t>
          </a:r>
          <a:endParaRPr lang="en-US" sz="2000" dirty="0"/>
        </a:p>
      </dgm:t>
    </dgm:pt>
    <dgm:pt modelId="{37FA5A30-9D9F-4FEA-878D-6AD7AD004B53}" type="parTrans" cxnId="{F2F9BCED-B348-4F7F-A4F0-E2F17BEC2AF0}">
      <dgm:prSet/>
      <dgm:spPr/>
      <dgm:t>
        <a:bodyPr/>
        <a:lstStyle/>
        <a:p>
          <a:endParaRPr lang="en-US" sz="1600"/>
        </a:p>
      </dgm:t>
    </dgm:pt>
    <dgm:pt modelId="{5636908C-91A4-4723-8463-70D47FD9CEDB}" type="sibTrans" cxnId="{F2F9BCED-B348-4F7F-A4F0-E2F17BEC2AF0}">
      <dgm:prSet/>
      <dgm:spPr/>
      <dgm:t>
        <a:bodyPr/>
        <a:lstStyle/>
        <a:p>
          <a:endParaRPr lang="en-US" sz="1600"/>
        </a:p>
      </dgm:t>
    </dgm:pt>
    <dgm:pt modelId="{B388FF9C-C606-41B4-925E-8DDCB3011760}">
      <dgm:prSet phldrT="[Text]" custT="1"/>
      <dgm:spPr/>
      <dgm:t>
        <a:bodyPr/>
        <a:lstStyle/>
        <a:p>
          <a:r>
            <a:rPr lang="en-US" sz="2000" dirty="0" smtClean="0"/>
            <a:t>Enroll Students to Class</a:t>
          </a:r>
          <a:endParaRPr lang="en-US" sz="2000" dirty="0"/>
        </a:p>
      </dgm:t>
    </dgm:pt>
    <dgm:pt modelId="{A203BE32-8D22-4CD5-89FA-3907B75F8F75}" type="parTrans" cxnId="{A2DBDC48-7F6F-4107-8F3E-652BDA64DD79}">
      <dgm:prSet/>
      <dgm:spPr/>
      <dgm:t>
        <a:bodyPr/>
        <a:lstStyle/>
        <a:p>
          <a:endParaRPr lang="en-US" sz="1600"/>
        </a:p>
      </dgm:t>
    </dgm:pt>
    <dgm:pt modelId="{6BE92949-EE95-499C-81A7-35EE56DEA087}" type="sibTrans" cxnId="{A2DBDC48-7F6F-4107-8F3E-652BDA64DD79}">
      <dgm:prSet/>
      <dgm:spPr/>
      <dgm:t>
        <a:bodyPr/>
        <a:lstStyle/>
        <a:p>
          <a:endParaRPr lang="en-US" sz="1600"/>
        </a:p>
      </dgm:t>
    </dgm:pt>
    <dgm:pt modelId="{DFD34333-82B4-4687-8F16-DDD59559CCD7}">
      <dgm:prSet phldrT="[Text]" custT="1"/>
      <dgm:spPr/>
      <dgm:t>
        <a:bodyPr/>
        <a:lstStyle/>
        <a:p>
          <a:r>
            <a:rPr lang="en-US" sz="2000" dirty="0" smtClean="0"/>
            <a:t>Transfer/Withdraw Students</a:t>
          </a:r>
          <a:endParaRPr lang="en-US" sz="2000" dirty="0"/>
        </a:p>
      </dgm:t>
    </dgm:pt>
    <dgm:pt modelId="{7E25597C-DB6B-4020-8605-30685C45DEA2}" type="parTrans" cxnId="{8C0E3FB1-8194-4F85-9146-8BBE7864B2FE}">
      <dgm:prSet/>
      <dgm:spPr/>
      <dgm:t>
        <a:bodyPr/>
        <a:lstStyle/>
        <a:p>
          <a:endParaRPr lang="en-US" sz="1600"/>
        </a:p>
      </dgm:t>
    </dgm:pt>
    <dgm:pt modelId="{B5B86577-11A5-40ED-AC7F-268007AEC5FD}" type="sibTrans" cxnId="{8C0E3FB1-8194-4F85-9146-8BBE7864B2FE}">
      <dgm:prSet/>
      <dgm:spPr/>
      <dgm:t>
        <a:bodyPr/>
        <a:lstStyle/>
        <a:p>
          <a:endParaRPr lang="en-US" sz="1600"/>
        </a:p>
      </dgm:t>
    </dgm:pt>
    <dgm:pt modelId="{3F1FA23C-4610-440A-A27B-E8BB335689AA}">
      <dgm:prSet phldrT="[Text]" custT="1"/>
      <dgm:spPr/>
      <dgm:t>
        <a:bodyPr/>
        <a:lstStyle/>
        <a:p>
          <a:r>
            <a:rPr lang="en-US" sz="2800" dirty="0" smtClean="0"/>
            <a:t>Check Academic Plan</a:t>
          </a:r>
          <a:endParaRPr lang="en-US" sz="2800" dirty="0"/>
        </a:p>
      </dgm:t>
    </dgm:pt>
    <dgm:pt modelId="{3EE16BFB-5672-49C2-ABC8-914E590F712A}" type="parTrans" cxnId="{5D86CC9F-ECF4-4A4D-8B56-46384142319A}">
      <dgm:prSet/>
      <dgm:spPr/>
      <dgm:t>
        <a:bodyPr/>
        <a:lstStyle/>
        <a:p>
          <a:endParaRPr lang="en-US" sz="1600"/>
        </a:p>
      </dgm:t>
    </dgm:pt>
    <dgm:pt modelId="{995CCB39-4383-4898-B06E-4B13B0FE4817}" type="sibTrans" cxnId="{5D86CC9F-ECF4-4A4D-8B56-46384142319A}">
      <dgm:prSet/>
      <dgm:spPr/>
      <dgm:t>
        <a:bodyPr/>
        <a:lstStyle/>
        <a:p>
          <a:endParaRPr lang="en-US" sz="1600"/>
        </a:p>
      </dgm:t>
    </dgm:pt>
    <dgm:pt modelId="{32F02BF5-EB08-4381-855B-C01F9233591C}">
      <dgm:prSet phldrT="[Text]" custT="1"/>
      <dgm:spPr/>
      <dgm:t>
        <a:bodyPr/>
        <a:lstStyle/>
        <a:p>
          <a:r>
            <a:rPr lang="en-US" sz="2000" dirty="0" smtClean="0"/>
            <a:t>If incorrect, progress the students to the correct plan</a:t>
          </a:r>
          <a:endParaRPr lang="en-US" sz="2000" dirty="0"/>
        </a:p>
      </dgm:t>
    </dgm:pt>
    <dgm:pt modelId="{D30ABBEF-D74F-4531-A418-D2F372F02D8B}" type="parTrans" cxnId="{C7C24A25-EEF1-45EE-89E1-0631B4642765}">
      <dgm:prSet/>
      <dgm:spPr/>
      <dgm:t>
        <a:bodyPr/>
        <a:lstStyle/>
        <a:p>
          <a:endParaRPr lang="en-US" sz="1600"/>
        </a:p>
      </dgm:t>
    </dgm:pt>
    <dgm:pt modelId="{6DA8E689-BE30-4AA2-827A-9636B8264C1A}" type="sibTrans" cxnId="{C7C24A25-EEF1-45EE-89E1-0631B4642765}">
      <dgm:prSet/>
      <dgm:spPr/>
      <dgm:t>
        <a:bodyPr/>
        <a:lstStyle/>
        <a:p>
          <a:endParaRPr lang="en-US" sz="1600"/>
        </a:p>
      </dgm:t>
    </dgm:pt>
    <dgm:pt modelId="{130D58C6-D446-4BC5-981B-A1CADF57EEE8}" type="pres">
      <dgm:prSet presAssocID="{69924C0A-4D72-45BA-8EDF-2AA02F334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A4028-8C43-402E-B861-B9BB19677DA5}" type="pres">
      <dgm:prSet presAssocID="{27FBC3E3-9C85-401C-B1F8-88E612743912}" presName="linNode" presStyleCnt="0"/>
      <dgm:spPr/>
    </dgm:pt>
    <dgm:pt modelId="{7D0D5816-08BE-4A85-8197-420E16AD9A8E}" type="pres">
      <dgm:prSet presAssocID="{27FBC3E3-9C85-401C-B1F8-88E6127439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60DBE-ED06-4BDA-B734-CEFCCC3852FD}" type="pres">
      <dgm:prSet presAssocID="{27FBC3E3-9C85-401C-B1F8-88E6127439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6D319-1F39-45B6-A995-BA7B9CBD1D64}" type="pres">
      <dgm:prSet presAssocID="{E61C713D-F835-4E45-B9D5-26632C945882}" presName="sp" presStyleCnt="0"/>
      <dgm:spPr/>
    </dgm:pt>
    <dgm:pt modelId="{12C51939-3210-423B-B61B-5FA037527CAD}" type="pres">
      <dgm:prSet presAssocID="{A67EC80C-1B2D-471B-8C55-B2323FA23D8F}" presName="linNode" presStyleCnt="0"/>
      <dgm:spPr/>
    </dgm:pt>
    <dgm:pt modelId="{754418BD-ACA9-4053-93E6-27AB1E59A64D}" type="pres">
      <dgm:prSet presAssocID="{A67EC80C-1B2D-471B-8C55-B2323FA23D8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E6770-51E7-43D2-8820-8361BCA01851}" type="pres">
      <dgm:prSet presAssocID="{A67EC80C-1B2D-471B-8C55-B2323FA23D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3DE6C-297E-4C2F-906C-076CB46B6A4E}" type="pres">
      <dgm:prSet presAssocID="{9E62000E-BA68-49BD-9462-240D1C948061}" presName="sp" presStyleCnt="0"/>
      <dgm:spPr/>
    </dgm:pt>
    <dgm:pt modelId="{DECC121E-4D00-4A57-975E-46F5E413A9BA}" type="pres">
      <dgm:prSet presAssocID="{3F1FA23C-4610-440A-A27B-E8BB335689AA}" presName="linNode" presStyleCnt="0"/>
      <dgm:spPr/>
    </dgm:pt>
    <dgm:pt modelId="{086724DC-8AAF-44FB-9573-FAA2885CABF4}" type="pres">
      <dgm:prSet presAssocID="{3F1FA23C-4610-440A-A27B-E8BB335689A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6CA0-A90E-4A1C-AF72-EDDC851D9EC5}" type="pres">
      <dgm:prSet presAssocID="{3F1FA23C-4610-440A-A27B-E8BB335689A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D0A2A7-2A50-4833-A521-02FBFBEF03BF}" type="presOf" srcId="{B388FF9C-C606-41B4-925E-8DDCB3011760}" destId="{E5D60DBE-ED06-4BDA-B734-CEFCCC3852FD}" srcOrd="0" destOrd="1" presId="urn:microsoft.com/office/officeart/2005/8/layout/vList5"/>
    <dgm:cxn modelId="{2CF69DF2-9B5A-4F0B-82B9-74526471B468}" type="presOf" srcId="{7501D911-F58D-4237-9842-5DE273614F21}" destId="{9DEE6770-51E7-43D2-8820-8361BCA01851}" srcOrd="0" destOrd="0" presId="urn:microsoft.com/office/officeart/2005/8/layout/vList5"/>
    <dgm:cxn modelId="{E097F637-695C-46AB-9111-C2729761987F}" type="presOf" srcId="{32F02BF5-EB08-4381-855B-C01F9233591C}" destId="{7B746CA0-A90E-4A1C-AF72-EDDC851D9EC5}" srcOrd="0" destOrd="0" presId="urn:microsoft.com/office/officeart/2005/8/layout/vList5"/>
    <dgm:cxn modelId="{CFAD867F-0303-4977-A402-E57DF4CAFCE9}" type="presOf" srcId="{A67EC80C-1B2D-471B-8C55-B2323FA23D8F}" destId="{754418BD-ACA9-4053-93E6-27AB1E59A64D}" srcOrd="0" destOrd="0" presId="urn:microsoft.com/office/officeart/2005/8/layout/vList5"/>
    <dgm:cxn modelId="{5D86CC9F-ECF4-4A4D-8B56-46384142319A}" srcId="{69924C0A-4D72-45BA-8EDF-2AA02F334B63}" destId="{3F1FA23C-4610-440A-A27B-E8BB335689AA}" srcOrd="2" destOrd="0" parTransId="{3EE16BFB-5672-49C2-ABC8-914E590F712A}" sibTransId="{995CCB39-4383-4898-B06E-4B13B0FE4817}"/>
    <dgm:cxn modelId="{C7C24A25-EEF1-45EE-89E1-0631B4642765}" srcId="{3F1FA23C-4610-440A-A27B-E8BB335689AA}" destId="{32F02BF5-EB08-4381-855B-C01F9233591C}" srcOrd="0" destOrd="0" parTransId="{D30ABBEF-D74F-4531-A418-D2F372F02D8B}" sibTransId="{6DA8E689-BE30-4AA2-827A-9636B8264C1A}"/>
    <dgm:cxn modelId="{8C0E3FB1-8194-4F85-9146-8BBE7864B2FE}" srcId="{A67EC80C-1B2D-471B-8C55-B2323FA23D8F}" destId="{DFD34333-82B4-4687-8F16-DDD59559CCD7}" srcOrd="1" destOrd="0" parTransId="{7E25597C-DB6B-4020-8605-30685C45DEA2}" sibTransId="{B5B86577-11A5-40ED-AC7F-268007AEC5FD}"/>
    <dgm:cxn modelId="{9BDAE74B-3451-4A25-A5C6-01CC3AC05BE8}" srcId="{69924C0A-4D72-45BA-8EDF-2AA02F334B63}" destId="{27FBC3E3-9C85-401C-B1F8-88E612743912}" srcOrd="0" destOrd="0" parTransId="{FF203D44-E353-44C8-B022-B8DAD6BAEDB4}" sibTransId="{E61C713D-F835-4E45-B9D5-26632C945882}"/>
    <dgm:cxn modelId="{F0457B3D-7AB2-47A2-9F30-6C33D8384214}" type="presOf" srcId="{3F1FA23C-4610-440A-A27B-E8BB335689AA}" destId="{086724DC-8AAF-44FB-9573-FAA2885CABF4}" srcOrd="0" destOrd="0" presId="urn:microsoft.com/office/officeart/2005/8/layout/vList5"/>
    <dgm:cxn modelId="{77006338-1B8F-451B-BC58-62365ADB0111}" type="presOf" srcId="{69924C0A-4D72-45BA-8EDF-2AA02F334B63}" destId="{130D58C6-D446-4BC5-981B-A1CADF57EEE8}" srcOrd="0" destOrd="0" presId="urn:microsoft.com/office/officeart/2005/8/layout/vList5"/>
    <dgm:cxn modelId="{A24926F8-774A-4B07-9E23-288AB8B000BF}" srcId="{69924C0A-4D72-45BA-8EDF-2AA02F334B63}" destId="{A67EC80C-1B2D-471B-8C55-B2323FA23D8F}" srcOrd="1" destOrd="0" parTransId="{099FCEF9-5BB0-48C8-8DB0-FD02AD252207}" sibTransId="{9E62000E-BA68-49BD-9462-240D1C948061}"/>
    <dgm:cxn modelId="{A2DBDC48-7F6F-4107-8F3E-652BDA64DD79}" srcId="{27FBC3E3-9C85-401C-B1F8-88E612743912}" destId="{B388FF9C-C606-41B4-925E-8DDCB3011760}" srcOrd="1" destOrd="0" parTransId="{A203BE32-8D22-4CD5-89FA-3907B75F8F75}" sibTransId="{6BE92949-EE95-499C-81A7-35EE56DEA087}"/>
    <dgm:cxn modelId="{F3E5C073-7684-4073-BFE9-9EBC36F79094}" srcId="{27FBC3E3-9C85-401C-B1F8-88E612743912}" destId="{0E69533A-6283-4C91-A4F8-DE1B4FE5FF19}" srcOrd="0" destOrd="0" parTransId="{D6F511E1-0617-4206-9BE4-8EFD62272C13}" sibTransId="{C814D828-4A87-4975-8D73-B068053F8413}"/>
    <dgm:cxn modelId="{9FC4A01B-796B-454B-A917-12428BFA789F}" type="presOf" srcId="{27FBC3E3-9C85-401C-B1F8-88E612743912}" destId="{7D0D5816-08BE-4A85-8197-420E16AD9A8E}" srcOrd="0" destOrd="0" presId="urn:microsoft.com/office/officeart/2005/8/layout/vList5"/>
    <dgm:cxn modelId="{F2F9BCED-B348-4F7F-A4F0-E2F17BEC2AF0}" srcId="{A67EC80C-1B2D-471B-8C55-B2323FA23D8F}" destId="{7501D911-F58D-4237-9842-5DE273614F21}" srcOrd="0" destOrd="0" parTransId="{37FA5A30-9D9F-4FEA-878D-6AD7AD004B53}" sibTransId="{5636908C-91A4-4723-8463-70D47FD9CEDB}"/>
    <dgm:cxn modelId="{6FFFC0A4-B3EA-4806-A254-67BD0CF630C7}" type="presOf" srcId="{0E69533A-6283-4C91-A4F8-DE1B4FE5FF19}" destId="{E5D60DBE-ED06-4BDA-B734-CEFCCC3852FD}" srcOrd="0" destOrd="0" presId="urn:microsoft.com/office/officeart/2005/8/layout/vList5"/>
    <dgm:cxn modelId="{97EB9C14-0E2A-41FB-93E5-567A562F019D}" type="presOf" srcId="{DFD34333-82B4-4687-8F16-DDD59559CCD7}" destId="{9DEE6770-51E7-43D2-8820-8361BCA01851}" srcOrd="0" destOrd="1" presId="urn:microsoft.com/office/officeart/2005/8/layout/vList5"/>
    <dgm:cxn modelId="{4754D1F9-E3FE-43C9-ADF0-67D442566436}" type="presParOf" srcId="{130D58C6-D446-4BC5-981B-A1CADF57EEE8}" destId="{56EA4028-8C43-402E-B861-B9BB19677DA5}" srcOrd="0" destOrd="0" presId="urn:microsoft.com/office/officeart/2005/8/layout/vList5"/>
    <dgm:cxn modelId="{4642C475-6AF8-4A87-8754-FC7896C1FB34}" type="presParOf" srcId="{56EA4028-8C43-402E-B861-B9BB19677DA5}" destId="{7D0D5816-08BE-4A85-8197-420E16AD9A8E}" srcOrd="0" destOrd="0" presId="urn:microsoft.com/office/officeart/2005/8/layout/vList5"/>
    <dgm:cxn modelId="{9E31F13B-FC8E-41DB-B6D9-ABE65FE015F0}" type="presParOf" srcId="{56EA4028-8C43-402E-B861-B9BB19677DA5}" destId="{E5D60DBE-ED06-4BDA-B734-CEFCCC3852FD}" srcOrd="1" destOrd="0" presId="urn:microsoft.com/office/officeart/2005/8/layout/vList5"/>
    <dgm:cxn modelId="{0CF1A19C-9B54-4087-AAA0-3BB4B90B9213}" type="presParOf" srcId="{130D58C6-D446-4BC5-981B-A1CADF57EEE8}" destId="{3F56D319-1F39-45B6-A995-BA7B9CBD1D64}" srcOrd="1" destOrd="0" presId="urn:microsoft.com/office/officeart/2005/8/layout/vList5"/>
    <dgm:cxn modelId="{756473AE-AE4B-4D40-B50D-5107C6E5EE24}" type="presParOf" srcId="{130D58C6-D446-4BC5-981B-A1CADF57EEE8}" destId="{12C51939-3210-423B-B61B-5FA037527CAD}" srcOrd="2" destOrd="0" presId="urn:microsoft.com/office/officeart/2005/8/layout/vList5"/>
    <dgm:cxn modelId="{A5083D77-390C-45DC-9EB3-AF50E04F6369}" type="presParOf" srcId="{12C51939-3210-423B-B61B-5FA037527CAD}" destId="{754418BD-ACA9-4053-93E6-27AB1E59A64D}" srcOrd="0" destOrd="0" presId="urn:microsoft.com/office/officeart/2005/8/layout/vList5"/>
    <dgm:cxn modelId="{984AE407-78A9-4741-81F4-7815F9B8A557}" type="presParOf" srcId="{12C51939-3210-423B-B61B-5FA037527CAD}" destId="{9DEE6770-51E7-43D2-8820-8361BCA01851}" srcOrd="1" destOrd="0" presId="urn:microsoft.com/office/officeart/2005/8/layout/vList5"/>
    <dgm:cxn modelId="{CC687366-4BB8-4FE8-A3D6-DD7E124A5E9D}" type="presParOf" srcId="{130D58C6-D446-4BC5-981B-A1CADF57EEE8}" destId="{07C3DE6C-297E-4C2F-906C-076CB46B6A4E}" srcOrd="3" destOrd="0" presId="urn:microsoft.com/office/officeart/2005/8/layout/vList5"/>
    <dgm:cxn modelId="{7D2BB7FA-3104-48B5-9876-F8A393299E75}" type="presParOf" srcId="{130D58C6-D446-4BC5-981B-A1CADF57EEE8}" destId="{DECC121E-4D00-4A57-975E-46F5E413A9BA}" srcOrd="4" destOrd="0" presId="urn:microsoft.com/office/officeart/2005/8/layout/vList5"/>
    <dgm:cxn modelId="{BE7E9E3D-4C90-4E96-86D3-3B4FF78DC69A}" type="presParOf" srcId="{DECC121E-4D00-4A57-975E-46F5E413A9BA}" destId="{086724DC-8AAF-44FB-9573-FAA2885CABF4}" srcOrd="0" destOrd="0" presId="urn:microsoft.com/office/officeart/2005/8/layout/vList5"/>
    <dgm:cxn modelId="{0407D870-F195-4833-A482-BE49665978AE}" type="presParOf" srcId="{DECC121E-4D00-4A57-975E-46F5E413A9BA}" destId="{7B746CA0-A90E-4A1C-AF72-EDDC851D9E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924C0A-4D72-45BA-8EDF-2AA02F334B63}" type="doc">
      <dgm:prSet loTypeId="urn:microsoft.com/office/officeart/2005/8/layout/vList5" loCatId="list" qsTypeId="urn:microsoft.com/office/officeart/2005/8/quickstyle/simple5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27FBC3E3-9C85-401C-B1F8-88E612743912}">
      <dgm:prSet phldrT="[Text]" custT="1"/>
      <dgm:spPr/>
      <dgm:t>
        <a:bodyPr/>
        <a:lstStyle/>
        <a:p>
          <a:r>
            <a:rPr lang="en-US" sz="2800" dirty="0" smtClean="0"/>
            <a:t>Missing Students</a:t>
          </a:r>
          <a:endParaRPr lang="en-US" sz="2800" dirty="0"/>
        </a:p>
      </dgm:t>
    </dgm:pt>
    <dgm:pt modelId="{FF203D44-E353-44C8-B022-B8DAD6BAEDB4}" type="parTrans" cxnId="{9BDAE74B-3451-4A25-A5C6-01CC3AC05BE8}">
      <dgm:prSet/>
      <dgm:spPr/>
      <dgm:t>
        <a:bodyPr/>
        <a:lstStyle/>
        <a:p>
          <a:endParaRPr lang="en-US" sz="1600"/>
        </a:p>
      </dgm:t>
    </dgm:pt>
    <dgm:pt modelId="{E61C713D-F835-4E45-B9D5-26632C945882}" type="sibTrans" cxnId="{9BDAE74B-3451-4A25-A5C6-01CC3AC05BE8}">
      <dgm:prSet/>
      <dgm:spPr/>
      <dgm:t>
        <a:bodyPr/>
        <a:lstStyle/>
        <a:p>
          <a:endParaRPr lang="en-US" sz="1600"/>
        </a:p>
      </dgm:t>
    </dgm:pt>
    <dgm:pt modelId="{0E69533A-6283-4C91-A4F8-DE1B4FE5FF19}">
      <dgm:prSet phldrT="[Text]" custT="1"/>
      <dgm:spPr/>
      <dgm:t>
        <a:bodyPr/>
        <a:lstStyle/>
        <a:p>
          <a:r>
            <a:rPr lang="en-US" sz="2000" dirty="0" smtClean="0"/>
            <a:t>Admit Students to School</a:t>
          </a:r>
          <a:endParaRPr lang="en-US" sz="2000" dirty="0"/>
        </a:p>
      </dgm:t>
    </dgm:pt>
    <dgm:pt modelId="{D6F511E1-0617-4206-9BE4-8EFD62272C13}" type="parTrans" cxnId="{F3E5C073-7684-4073-BFE9-9EBC36F79094}">
      <dgm:prSet/>
      <dgm:spPr/>
      <dgm:t>
        <a:bodyPr/>
        <a:lstStyle/>
        <a:p>
          <a:endParaRPr lang="en-US" sz="1600"/>
        </a:p>
      </dgm:t>
    </dgm:pt>
    <dgm:pt modelId="{C814D828-4A87-4975-8D73-B068053F8413}" type="sibTrans" cxnId="{F3E5C073-7684-4073-BFE9-9EBC36F79094}">
      <dgm:prSet/>
      <dgm:spPr/>
      <dgm:t>
        <a:bodyPr/>
        <a:lstStyle/>
        <a:p>
          <a:endParaRPr lang="en-US" sz="1600"/>
        </a:p>
      </dgm:t>
    </dgm:pt>
    <dgm:pt modelId="{A67EC80C-1B2D-471B-8C55-B2323FA23D8F}">
      <dgm:prSet phldrT="[Text]" custT="1"/>
      <dgm:spPr/>
      <dgm:t>
        <a:bodyPr/>
        <a:lstStyle/>
        <a:p>
          <a:r>
            <a:rPr lang="en-US" sz="2800" dirty="0" smtClean="0"/>
            <a:t>Extra Students</a:t>
          </a:r>
          <a:endParaRPr lang="en-US" sz="2800" dirty="0"/>
        </a:p>
      </dgm:t>
    </dgm:pt>
    <dgm:pt modelId="{099FCEF9-5BB0-48C8-8DB0-FD02AD252207}" type="parTrans" cxnId="{A24926F8-774A-4B07-9E23-288AB8B000BF}">
      <dgm:prSet/>
      <dgm:spPr/>
      <dgm:t>
        <a:bodyPr/>
        <a:lstStyle/>
        <a:p>
          <a:endParaRPr lang="en-US" sz="1600"/>
        </a:p>
      </dgm:t>
    </dgm:pt>
    <dgm:pt modelId="{9E62000E-BA68-49BD-9462-240D1C948061}" type="sibTrans" cxnId="{A24926F8-774A-4B07-9E23-288AB8B000BF}">
      <dgm:prSet/>
      <dgm:spPr/>
      <dgm:t>
        <a:bodyPr/>
        <a:lstStyle/>
        <a:p>
          <a:endParaRPr lang="en-US" sz="1600"/>
        </a:p>
      </dgm:t>
    </dgm:pt>
    <dgm:pt modelId="{7501D911-F58D-4237-9842-5DE273614F21}">
      <dgm:prSet phldrT="[Text]" custT="1"/>
      <dgm:spPr/>
      <dgm:t>
        <a:bodyPr/>
        <a:lstStyle/>
        <a:p>
          <a:r>
            <a:rPr lang="en-US" sz="2000" dirty="0" smtClean="0"/>
            <a:t>Drop Students from Class</a:t>
          </a:r>
          <a:endParaRPr lang="en-US" sz="2000" dirty="0"/>
        </a:p>
      </dgm:t>
    </dgm:pt>
    <dgm:pt modelId="{37FA5A30-9D9F-4FEA-878D-6AD7AD004B53}" type="parTrans" cxnId="{F2F9BCED-B348-4F7F-A4F0-E2F17BEC2AF0}">
      <dgm:prSet/>
      <dgm:spPr/>
      <dgm:t>
        <a:bodyPr/>
        <a:lstStyle/>
        <a:p>
          <a:endParaRPr lang="en-US" sz="1600"/>
        </a:p>
      </dgm:t>
    </dgm:pt>
    <dgm:pt modelId="{5636908C-91A4-4723-8463-70D47FD9CEDB}" type="sibTrans" cxnId="{F2F9BCED-B348-4F7F-A4F0-E2F17BEC2AF0}">
      <dgm:prSet/>
      <dgm:spPr/>
      <dgm:t>
        <a:bodyPr/>
        <a:lstStyle/>
        <a:p>
          <a:endParaRPr lang="en-US" sz="1600"/>
        </a:p>
      </dgm:t>
    </dgm:pt>
    <dgm:pt modelId="{B388FF9C-C606-41B4-925E-8DDCB3011760}">
      <dgm:prSet phldrT="[Text]" custT="1"/>
      <dgm:spPr/>
      <dgm:t>
        <a:bodyPr/>
        <a:lstStyle/>
        <a:p>
          <a:r>
            <a:rPr lang="en-US" sz="2000" dirty="0" smtClean="0"/>
            <a:t>Enroll Students to Class</a:t>
          </a:r>
          <a:endParaRPr lang="en-US" sz="2000" dirty="0"/>
        </a:p>
      </dgm:t>
    </dgm:pt>
    <dgm:pt modelId="{A203BE32-8D22-4CD5-89FA-3907B75F8F75}" type="parTrans" cxnId="{A2DBDC48-7F6F-4107-8F3E-652BDA64DD79}">
      <dgm:prSet/>
      <dgm:spPr/>
      <dgm:t>
        <a:bodyPr/>
        <a:lstStyle/>
        <a:p>
          <a:endParaRPr lang="en-US" sz="1600"/>
        </a:p>
      </dgm:t>
    </dgm:pt>
    <dgm:pt modelId="{6BE92949-EE95-499C-81A7-35EE56DEA087}" type="sibTrans" cxnId="{A2DBDC48-7F6F-4107-8F3E-652BDA64DD79}">
      <dgm:prSet/>
      <dgm:spPr/>
      <dgm:t>
        <a:bodyPr/>
        <a:lstStyle/>
        <a:p>
          <a:endParaRPr lang="en-US" sz="1600"/>
        </a:p>
      </dgm:t>
    </dgm:pt>
    <dgm:pt modelId="{DFD34333-82B4-4687-8F16-DDD59559CCD7}">
      <dgm:prSet phldrT="[Text]" custT="1"/>
      <dgm:spPr/>
      <dgm:t>
        <a:bodyPr/>
        <a:lstStyle/>
        <a:p>
          <a:r>
            <a:rPr lang="en-US" sz="2000" dirty="0" smtClean="0"/>
            <a:t>Transfer/Withdraw Students</a:t>
          </a:r>
          <a:endParaRPr lang="en-US" sz="2000" dirty="0"/>
        </a:p>
      </dgm:t>
    </dgm:pt>
    <dgm:pt modelId="{7E25597C-DB6B-4020-8605-30685C45DEA2}" type="parTrans" cxnId="{8C0E3FB1-8194-4F85-9146-8BBE7864B2FE}">
      <dgm:prSet/>
      <dgm:spPr/>
      <dgm:t>
        <a:bodyPr/>
        <a:lstStyle/>
        <a:p>
          <a:endParaRPr lang="en-US" sz="1600"/>
        </a:p>
      </dgm:t>
    </dgm:pt>
    <dgm:pt modelId="{B5B86577-11A5-40ED-AC7F-268007AEC5FD}" type="sibTrans" cxnId="{8C0E3FB1-8194-4F85-9146-8BBE7864B2FE}">
      <dgm:prSet/>
      <dgm:spPr/>
      <dgm:t>
        <a:bodyPr/>
        <a:lstStyle/>
        <a:p>
          <a:endParaRPr lang="en-US" sz="1600"/>
        </a:p>
      </dgm:t>
    </dgm:pt>
    <dgm:pt modelId="{3F1FA23C-4610-440A-A27B-E8BB335689AA}">
      <dgm:prSet phldrT="[Text]" custT="1"/>
      <dgm:spPr/>
      <dgm:t>
        <a:bodyPr/>
        <a:lstStyle/>
        <a:p>
          <a:r>
            <a:rPr lang="en-US" sz="2800" dirty="0" smtClean="0"/>
            <a:t>Check Academic Plan</a:t>
          </a:r>
          <a:endParaRPr lang="en-US" sz="2800" dirty="0"/>
        </a:p>
      </dgm:t>
    </dgm:pt>
    <dgm:pt modelId="{3EE16BFB-5672-49C2-ABC8-914E590F712A}" type="parTrans" cxnId="{5D86CC9F-ECF4-4A4D-8B56-46384142319A}">
      <dgm:prSet/>
      <dgm:spPr/>
      <dgm:t>
        <a:bodyPr/>
        <a:lstStyle/>
        <a:p>
          <a:endParaRPr lang="en-US" sz="1600"/>
        </a:p>
      </dgm:t>
    </dgm:pt>
    <dgm:pt modelId="{995CCB39-4383-4898-B06E-4B13B0FE4817}" type="sibTrans" cxnId="{5D86CC9F-ECF4-4A4D-8B56-46384142319A}">
      <dgm:prSet/>
      <dgm:spPr/>
      <dgm:t>
        <a:bodyPr/>
        <a:lstStyle/>
        <a:p>
          <a:endParaRPr lang="en-US" sz="1600"/>
        </a:p>
      </dgm:t>
    </dgm:pt>
    <dgm:pt modelId="{32F02BF5-EB08-4381-855B-C01F9233591C}">
      <dgm:prSet phldrT="[Text]" custT="1"/>
      <dgm:spPr/>
      <dgm:t>
        <a:bodyPr/>
        <a:lstStyle/>
        <a:p>
          <a:r>
            <a:rPr lang="en-US" sz="2000" dirty="0" smtClean="0"/>
            <a:t>If incorrect, progress the students to the correct plan</a:t>
          </a:r>
          <a:endParaRPr lang="en-US" sz="2000" dirty="0"/>
        </a:p>
      </dgm:t>
    </dgm:pt>
    <dgm:pt modelId="{D30ABBEF-D74F-4531-A418-D2F372F02D8B}" type="parTrans" cxnId="{C7C24A25-EEF1-45EE-89E1-0631B4642765}">
      <dgm:prSet/>
      <dgm:spPr/>
      <dgm:t>
        <a:bodyPr/>
        <a:lstStyle/>
        <a:p>
          <a:endParaRPr lang="en-US" sz="1600"/>
        </a:p>
      </dgm:t>
    </dgm:pt>
    <dgm:pt modelId="{6DA8E689-BE30-4AA2-827A-9636B8264C1A}" type="sibTrans" cxnId="{C7C24A25-EEF1-45EE-89E1-0631B4642765}">
      <dgm:prSet/>
      <dgm:spPr/>
      <dgm:t>
        <a:bodyPr/>
        <a:lstStyle/>
        <a:p>
          <a:endParaRPr lang="en-US" sz="1600"/>
        </a:p>
      </dgm:t>
    </dgm:pt>
    <dgm:pt modelId="{130D58C6-D446-4BC5-981B-A1CADF57EEE8}" type="pres">
      <dgm:prSet presAssocID="{69924C0A-4D72-45BA-8EDF-2AA02F334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A4028-8C43-402E-B861-B9BB19677DA5}" type="pres">
      <dgm:prSet presAssocID="{27FBC3E3-9C85-401C-B1F8-88E612743912}" presName="linNode" presStyleCnt="0"/>
      <dgm:spPr/>
    </dgm:pt>
    <dgm:pt modelId="{7D0D5816-08BE-4A85-8197-420E16AD9A8E}" type="pres">
      <dgm:prSet presAssocID="{27FBC3E3-9C85-401C-B1F8-88E6127439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60DBE-ED06-4BDA-B734-CEFCCC3852FD}" type="pres">
      <dgm:prSet presAssocID="{27FBC3E3-9C85-401C-B1F8-88E6127439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6D319-1F39-45B6-A995-BA7B9CBD1D64}" type="pres">
      <dgm:prSet presAssocID="{E61C713D-F835-4E45-B9D5-26632C945882}" presName="sp" presStyleCnt="0"/>
      <dgm:spPr/>
    </dgm:pt>
    <dgm:pt modelId="{12C51939-3210-423B-B61B-5FA037527CAD}" type="pres">
      <dgm:prSet presAssocID="{A67EC80C-1B2D-471B-8C55-B2323FA23D8F}" presName="linNode" presStyleCnt="0"/>
      <dgm:spPr/>
    </dgm:pt>
    <dgm:pt modelId="{754418BD-ACA9-4053-93E6-27AB1E59A64D}" type="pres">
      <dgm:prSet presAssocID="{A67EC80C-1B2D-471B-8C55-B2323FA23D8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E6770-51E7-43D2-8820-8361BCA01851}" type="pres">
      <dgm:prSet presAssocID="{A67EC80C-1B2D-471B-8C55-B2323FA23D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3DE6C-297E-4C2F-906C-076CB46B6A4E}" type="pres">
      <dgm:prSet presAssocID="{9E62000E-BA68-49BD-9462-240D1C948061}" presName="sp" presStyleCnt="0"/>
      <dgm:spPr/>
    </dgm:pt>
    <dgm:pt modelId="{DECC121E-4D00-4A57-975E-46F5E413A9BA}" type="pres">
      <dgm:prSet presAssocID="{3F1FA23C-4610-440A-A27B-E8BB335689AA}" presName="linNode" presStyleCnt="0"/>
      <dgm:spPr/>
    </dgm:pt>
    <dgm:pt modelId="{086724DC-8AAF-44FB-9573-FAA2885CABF4}" type="pres">
      <dgm:prSet presAssocID="{3F1FA23C-4610-440A-A27B-E8BB335689A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6CA0-A90E-4A1C-AF72-EDDC851D9EC5}" type="pres">
      <dgm:prSet presAssocID="{3F1FA23C-4610-440A-A27B-E8BB335689A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351660-4B41-40B1-A3B4-9318F3CFD873}" type="presOf" srcId="{27FBC3E3-9C85-401C-B1F8-88E612743912}" destId="{7D0D5816-08BE-4A85-8197-420E16AD9A8E}" srcOrd="0" destOrd="0" presId="urn:microsoft.com/office/officeart/2005/8/layout/vList5"/>
    <dgm:cxn modelId="{15A37669-0613-45D4-8E42-98923BCA80E3}" type="presOf" srcId="{3F1FA23C-4610-440A-A27B-E8BB335689AA}" destId="{086724DC-8AAF-44FB-9573-FAA2885CABF4}" srcOrd="0" destOrd="0" presId="urn:microsoft.com/office/officeart/2005/8/layout/vList5"/>
    <dgm:cxn modelId="{08877775-AC87-4354-B952-33E425DEFE41}" type="presOf" srcId="{69924C0A-4D72-45BA-8EDF-2AA02F334B63}" destId="{130D58C6-D446-4BC5-981B-A1CADF57EEE8}" srcOrd="0" destOrd="0" presId="urn:microsoft.com/office/officeart/2005/8/layout/vList5"/>
    <dgm:cxn modelId="{22F6B3AD-D5DC-47E3-853E-382FFFA22148}" type="presOf" srcId="{B388FF9C-C606-41B4-925E-8DDCB3011760}" destId="{E5D60DBE-ED06-4BDA-B734-CEFCCC3852FD}" srcOrd="0" destOrd="1" presId="urn:microsoft.com/office/officeart/2005/8/layout/vList5"/>
    <dgm:cxn modelId="{5D86CC9F-ECF4-4A4D-8B56-46384142319A}" srcId="{69924C0A-4D72-45BA-8EDF-2AA02F334B63}" destId="{3F1FA23C-4610-440A-A27B-E8BB335689AA}" srcOrd="2" destOrd="0" parTransId="{3EE16BFB-5672-49C2-ABC8-914E590F712A}" sibTransId="{995CCB39-4383-4898-B06E-4B13B0FE4817}"/>
    <dgm:cxn modelId="{C7C24A25-EEF1-45EE-89E1-0631B4642765}" srcId="{3F1FA23C-4610-440A-A27B-E8BB335689AA}" destId="{32F02BF5-EB08-4381-855B-C01F9233591C}" srcOrd="0" destOrd="0" parTransId="{D30ABBEF-D74F-4531-A418-D2F372F02D8B}" sibTransId="{6DA8E689-BE30-4AA2-827A-9636B8264C1A}"/>
    <dgm:cxn modelId="{8C0E3FB1-8194-4F85-9146-8BBE7864B2FE}" srcId="{A67EC80C-1B2D-471B-8C55-B2323FA23D8F}" destId="{DFD34333-82B4-4687-8F16-DDD59559CCD7}" srcOrd="1" destOrd="0" parTransId="{7E25597C-DB6B-4020-8605-30685C45DEA2}" sibTransId="{B5B86577-11A5-40ED-AC7F-268007AEC5FD}"/>
    <dgm:cxn modelId="{9BDAE74B-3451-4A25-A5C6-01CC3AC05BE8}" srcId="{69924C0A-4D72-45BA-8EDF-2AA02F334B63}" destId="{27FBC3E3-9C85-401C-B1F8-88E612743912}" srcOrd="0" destOrd="0" parTransId="{FF203D44-E353-44C8-B022-B8DAD6BAEDB4}" sibTransId="{E61C713D-F835-4E45-B9D5-26632C945882}"/>
    <dgm:cxn modelId="{B1D8BE08-AA97-4B99-86EB-F1D42EFA9E9E}" type="presOf" srcId="{0E69533A-6283-4C91-A4F8-DE1B4FE5FF19}" destId="{E5D60DBE-ED06-4BDA-B734-CEFCCC3852FD}" srcOrd="0" destOrd="0" presId="urn:microsoft.com/office/officeart/2005/8/layout/vList5"/>
    <dgm:cxn modelId="{A24926F8-774A-4B07-9E23-288AB8B000BF}" srcId="{69924C0A-4D72-45BA-8EDF-2AA02F334B63}" destId="{A67EC80C-1B2D-471B-8C55-B2323FA23D8F}" srcOrd="1" destOrd="0" parTransId="{099FCEF9-5BB0-48C8-8DB0-FD02AD252207}" sibTransId="{9E62000E-BA68-49BD-9462-240D1C948061}"/>
    <dgm:cxn modelId="{A2DBDC48-7F6F-4107-8F3E-652BDA64DD79}" srcId="{27FBC3E3-9C85-401C-B1F8-88E612743912}" destId="{B388FF9C-C606-41B4-925E-8DDCB3011760}" srcOrd="1" destOrd="0" parTransId="{A203BE32-8D22-4CD5-89FA-3907B75F8F75}" sibTransId="{6BE92949-EE95-499C-81A7-35EE56DEA087}"/>
    <dgm:cxn modelId="{D555DFA6-26D0-46C6-B956-400FD0DEC748}" type="presOf" srcId="{32F02BF5-EB08-4381-855B-C01F9233591C}" destId="{7B746CA0-A90E-4A1C-AF72-EDDC851D9EC5}" srcOrd="0" destOrd="0" presId="urn:microsoft.com/office/officeart/2005/8/layout/vList5"/>
    <dgm:cxn modelId="{549CC8E0-81B8-41E9-869F-8FD160F854CB}" type="presOf" srcId="{DFD34333-82B4-4687-8F16-DDD59559CCD7}" destId="{9DEE6770-51E7-43D2-8820-8361BCA01851}" srcOrd="0" destOrd="1" presId="urn:microsoft.com/office/officeart/2005/8/layout/vList5"/>
    <dgm:cxn modelId="{F3E5C073-7684-4073-BFE9-9EBC36F79094}" srcId="{27FBC3E3-9C85-401C-B1F8-88E612743912}" destId="{0E69533A-6283-4C91-A4F8-DE1B4FE5FF19}" srcOrd="0" destOrd="0" parTransId="{D6F511E1-0617-4206-9BE4-8EFD62272C13}" sibTransId="{C814D828-4A87-4975-8D73-B068053F8413}"/>
    <dgm:cxn modelId="{2E059B33-979D-4B7B-AAC2-6F3272EA6019}" type="presOf" srcId="{A67EC80C-1B2D-471B-8C55-B2323FA23D8F}" destId="{754418BD-ACA9-4053-93E6-27AB1E59A64D}" srcOrd="0" destOrd="0" presId="urn:microsoft.com/office/officeart/2005/8/layout/vList5"/>
    <dgm:cxn modelId="{F2F9BCED-B348-4F7F-A4F0-E2F17BEC2AF0}" srcId="{A67EC80C-1B2D-471B-8C55-B2323FA23D8F}" destId="{7501D911-F58D-4237-9842-5DE273614F21}" srcOrd="0" destOrd="0" parTransId="{37FA5A30-9D9F-4FEA-878D-6AD7AD004B53}" sibTransId="{5636908C-91A4-4723-8463-70D47FD9CEDB}"/>
    <dgm:cxn modelId="{C18A0F1D-941A-404F-AAB5-4616C442FE55}" type="presOf" srcId="{7501D911-F58D-4237-9842-5DE273614F21}" destId="{9DEE6770-51E7-43D2-8820-8361BCA01851}" srcOrd="0" destOrd="0" presId="urn:microsoft.com/office/officeart/2005/8/layout/vList5"/>
    <dgm:cxn modelId="{A155181C-EED6-4D3D-9D3F-C8078E5D2AAA}" type="presParOf" srcId="{130D58C6-D446-4BC5-981B-A1CADF57EEE8}" destId="{56EA4028-8C43-402E-B861-B9BB19677DA5}" srcOrd="0" destOrd="0" presId="urn:microsoft.com/office/officeart/2005/8/layout/vList5"/>
    <dgm:cxn modelId="{0E5BFC12-DE69-4D54-9F01-37D7485C92E2}" type="presParOf" srcId="{56EA4028-8C43-402E-B861-B9BB19677DA5}" destId="{7D0D5816-08BE-4A85-8197-420E16AD9A8E}" srcOrd="0" destOrd="0" presId="urn:microsoft.com/office/officeart/2005/8/layout/vList5"/>
    <dgm:cxn modelId="{9CDDACB6-1F4A-4BB3-8F12-3403E7FF0651}" type="presParOf" srcId="{56EA4028-8C43-402E-B861-B9BB19677DA5}" destId="{E5D60DBE-ED06-4BDA-B734-CEFCCC3852FD}" srcOrd="1" destOrd="0" presId="urn:microsoft.com/office/officeart/2005/8/layout/vList5"/>
    <dgm:cxn modelId="{D84F2992-1B03-4E92-AF7F-51298F7A53DB}" type="presParOf" srcId="{130D58C6-D446-4BC5-981B-A1CADF57EEE8}" destId="{3F56D319-1F39-45B6-A995-BA7B9CBD1D64}" srcOrd="1" destOrd="0" presId="urn:microsoft.com/office/officeart/2005/8/layout/vList5"/>
    <dgm:cxn modelId="{F993DF40-4577-4955-948F-007CAD69A4A8}" type="presParOf" srcId="{130D58C6-D446-4BC5-981B-A1CADF57EEE8}" destId="{12C51939-3210-423B-B61B-5FA037527CAD}" srcOrd="2" destOrd="0" presId="urn:microsoft.com/office/officeart/2005/8/layout/vList5"/>
    <dgm:cxn modelId="{C8E335F8-0D53-42EA-AEF4-A04F7A2F803C}" type="presParOf" srcId="{12C51939-3210-423B-B61B-5FA037527CAD}" destId="{754418BD-ACA9-4053-93E6-27AB1E59A64D}" srcOrd="0" destOrd="0" presId="urn:microsoft.com/office/officeart/2005/8/layout/vList5"/>
    <dgm:cxn modelId="{42FD2E02-70F8-4F1F-97FF-F4D3E23EF4E7}" type="presParOf" srcId="{12C51939-3210-423B-B61B-5FA037527CAD}" destId="{9DEE6770-51E7-43D2-8820-8361BCA01851}" srcOrd="1" destOrd="0" presId="urn:microsoft.com/office/officeart/2005/8/layout/vList5"/>
    <dgm:cxn modelId="{56C81F69-12FD-4774-9F2D-023DE4A89458}" type="presParOf" srcId="{130D58C6-D446-4BC5-981B-A1CADF57EEE8}" destId="{07C3DE6C-297E-4C2F-906C-076CB46B6A4E}" srcOrd="3" destOrd="0" presId="urn:microsoft.com/office/officeart/2005/8/layout/vList5"/>
    <dgm:cxn modelId="{296AC0D7-509E-419F-AC5D-2F85D4C8146A}" type="presParOf" srcId="{130D58C6-D446-4BC5-981B-A1CADF57EEE8}" destId="{DECC121E-4D00-4A57-975E-46F5E413A9BA}" srcOrd="4" destOrd="0" presId="urn:microsoft.com/office/officeart/2005/8/layout/vList5"/>
    <dgm:cxn modelId="{0E035B9F-E3BB-43F3-9552-9F08B74308A2}" type="presParOf" srcId="{DECC121E-4D00-4A57-975E-46F5E413A9BA}" destId="{086724DC-8AAF-44FB-9573-FAA2885CABF4}" srcOrd="0" destOrd="0" presId="urn:microsoft.com/office/officeart/2005/8/layout/vList5"/>
    <dgm:cxn modelId="{F935A0F2-C7AA-4C38-90C4-5C4A8BFA7930}" type="presParOf" srcId="{DECC121E-4D00-4A57-975E-46F5E413A9BA}" destId="{7B746CA0-A90E-4A1C-AF72-EDDC851D9E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924C0A-4D72-45BA-8EDF-2AA02F334B63}" type="doc">
      <dgm:prSet loTypeId="urn:microsoft.com/office/officeart/2005/8/layout/vList5" loCatId="list" qsTypeId="urn:microsoft.com/office/officeart/2005/8/quickstyle/simple5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27FBC3E3-9C85-401C-B1F8-88E612743912}">
      <dgm:prSet phldrT="[Text]" custT="1"/>
      <dgm:spPr/>
      <dgm:t>
        <a:bodyPr/>
        <a:lstStyle/>
        <a:p>
          <a:r>
            <a:rPr lang="en-US" sz="2800" dirty="0" smtClean="0"/>
            <a:t>Missing Students</a:t>
          </a:r>
          <a:endParaRPr lang="en-US" sz="2800" dirty="0"/>
        </a:p>
      </dgm:t>
    </dgm:pt>
    <dgm:pt modelId="{FF203D44-E353-44C8-B022-B8DAD6BAEDB4}" type="parTrans" cxnId="{9BDAE74B-3451-4A25-A5C6-01CC3AC05BE8}">
      <dgm:prSet/>
      <dgm:spPr/>
      <dgm:t>
        <a:bodyPr/>
        <a:lstStyle/>
        <a:p>
          <a:endParaRPr lang="en-US" sz="1600"/>
        </a:p>
      </dgm:t>
    </dgm:pt>
    <dgm:pt modelId="{E61C713D-F835-4E45-B9D5-26632C945882}" type="sibTrans" cxnId="{9BDAE74B-3451-4A25-A5C6-01CC3AC05BE8}">
      <dgm:prSet/>
      <dgm:spPr/>
      <dgm:t>
        <a:bodyPr/>
        <a:lstStyle/>
        <a:p>
          <a:endParaRPr lang="en-US" sz="1600"/>
        </a:p>
      </dgm:t>
    </dgm:pt>
    <dgm:pt modelId="{0E69533A-6283-4C91-A4F8-DE1B4FE5FF19}">
      <dgm:prSet phldrT="[Text]" custT="1"/>
      <dgm:spPr/>
      <dgm:t>
        <a:bodyPr/>
        <a:lstStyle/>
        <a:p>
          <a:r>
            <a:rPr lang="en-US" sz="2000" dirty="0" smtClean="0"/>
            <a:t>Admit Students to School</a:t>
          </a:r>
          <a:endParaRPr lang="en-US" sz="2000" dirty="0"/>
        </a:p>
      </dgm:t>
    </dgm:pt>
    <dgm:pt modelId="{D6F511E1-0617-4206-9BE4-8EFD62272C13}" type="parTrans" cxnId="{F3E5C073-7684-4073-BFE9-9EBC36F79094}">
      <dgm:prSet/>
      <dgm:spPr/>
      <dgm:t>
        <a:bodyPr/>
        <a:lstStyle/>
        <a:p>
          <a:endParaRPr lang="en-US" sz="1600"/>
        </a:p>
      </dgm:t>
    </dgm:pt>
    <dgm:pt modelId="{C814D828-4A87-4975-8D73-B068053F8413}" type="sibTrans" cxnId="{F3E5C073-7684-4073-BFE9-9EBC36F79094}">
      <dgm:prSet/>
      <dgm:spPr/>
      <dgm:t>
        <a:bodyPr/>
        <a:lstStyle/>
        <a:p>
          <a:endParaRPr lang="en-US" sz="1600"/>
        </a:p>
      </dgm:t>
    </dgm:pt>
    <dgm:pt modelId="{A67EC80C-1B2D-471B-8C55-B2323FA23D8F}">
      <dgm:prSet phldrT="[Text]" custT="1"/>
      <dgm:spPr/>
      <dgm:t>
        <a:bodyPr/>
        <a:lstStyle/>
        <a:p>
          <a:r>
            <a:rPr lang="en-US" sz="2800" dirty="0" smtClean="0"/>
            <a:t>Extra Students</a:t>
          </a:r>
          <a:endParaRPr lang="en-US" sz="2800" dirty="0"/>
        </a:p>
      </dgm:t>
    </dgm:pt>
    <dgm:pt modelId="{099FCEF9-5BB0-48C8-8DB0-FD02AD252207}" type="parTrans" cxnId="{A24926F8-774A-4B07-9E23-288AB8B000BF}">
      <dgm:prSet/>
      <dgm:spPr/>
      <dgm:t>
        <a:bodyPr/>
        <a:lstStyle/>
        <a:p>
          <a:endParaRPr lang="en-US" sz="1600"/>
        </a:p>
      </dgm:t>
    </dgm:pt>
    <dgm:pt modelId="{9E62000E-BA68-49BD-9462-240D1C948061}" type="sibTrans" cxnId="{A24926F8-774A-4B07-9E23-288AB8B000BF}">
      <dgm:prSet/>
      <dgm:spPr/>
      <dgm:t>
        <a:bodyPr/>
        <a:lstStyle/>
        <a:p>
          <a:endParaRPr lang="en-US" sz="1600"/>
        </a:p>
      </dgm:t>
    </dgm:pt>
    <dgm:pt modelId="{7501D911-F58D-4237-9842-5DE273614F21}">
      <dgm:prSet phldrT="[Text]" custT="1"/>
      <dgm:spPr/>
      <dgm:t>
        <a:bodyPr/>
        <a:lstStyle/>
        <a:p>
          <a:r>
            <a:rPr lang="en-US" sz="2000" dirty="0" smtClean="0"/>
            <a:t>Drop Students from Class</a:t>
          </a:r>
          <a:endParaRPr lang="en-US" sz="2000" dirty="0"/>
        </a:p>
      </dgm:t>
    </dgm:pt>
    <dgm:pt modelId="{37FA5A30-9D9F-4FEA-878D-6AD7AD004B53}" type="parTrans" cxnId="{F2F9BCED-B348-4F7F-A4F0-E2F17BEC2AF0}">
      <dgm:prSet/>
      <dgm:spPr/>
      <dgm:t>
        <a:bodyPr/>
        <a:lstStyle/>
        <a:p>
          <a:endParaRPr lang="en-US" sz="1600"/>
        </a:p>
      </dgm:t>
    </dgm:pt>
    <dgm:pt modelId="{5636908C-91A4-4723-8463-70D47FD9CEDB}" type="sibTrans" cxnId="{F2F9BCED-B348-4F7F-A4F0-E2F17BEC2AF0}">
      <dgm:prSet/>
      <dgm:spPr/>
      <dgm:t>
        <a:bodyPr/>
        <a:lstStyle/>
        <a:p>
          <a:endParaRPr lang="en-US" sz="1600"/>
        </a:p>
      </dgm:t>
    </dgm:pt>
    <dgm:pt modelId="{B388FF9C-C606-41B4-925E-8DDCB3011760}">
      <dgm:prSet phldrT="[Text]" custT="1"/>
      <dgm:spPr/>
      <dgm:t>
        <a:bodyPr/>
        <a:lstStyle/>
        <a:p>
          <a:r>
            <a:rPr lang="en-US" sz="2000" dirty="0" smtClean="0"/>
            <a:t>Enroll Students to Class</a:t>
          </a:r>
          <a:endParaRPr lang="en-US" sz="2000" dirty="0"/>
        </a:p>
      </dgm:t>
    </dgm:pt>
    <dgm:pt modelId="{A203BE32-8D22-4CD5-89FA-3907B75F8F75}" type="parTrans" cxnId="{A2DBDC48-7F6F-4107-8F3E-652BDA64DD79}">
      <dgm:prSet/>
      <dgm:spPr/>
      <dgm:t>
        <a:bodyPr/>
        <a:lstStyle/>
        <a:p>
          <a:endParaRPr lang="en-US" sz="1600"/>
        </a:p>
      </dgm:t>
    </dgm:pt>
    <dgm:pt modelId="{6BE92949-EE95-499C-81A7-35EE56DEA087}" type="sibTrans" cxnId="{A2DBDC48-7F6F-4107-8F3E-652BDA64DD79}">
      <dgm:prSet/>
      <dgm:spPr/>
      <dgm:t>
        <a:bodyPr/>
        <a:lstStyle/>
        <a:p>
          <a:endParaRPr lang="en-US" sz="1600"/>
        </a:p>
      </dgm:t>
    </dgm:pt>
    <dgm:pt modelId="{DFD34333-82B4-4687-8F16-DDD59559CCD7}">
      <dgm:prSet phldrT="[Text]" custT="1"/>
      <dgm:spPr/>
      <dgm:t>
        <a:bodyPr/>
        <a:lstStyle/>
        <a:p>
          <a:r>
            <a:rPr lang="en-US" sz="2000" dirty="0" smtClean="0"/>
            <a:t>Transfer/Withdraw Students</a:t>
          </a:r>
          <a:endParaRPr lang="en-US" sz="2000" dirty="0"/>
        </a:p>
      </dgm:t>
    </dgm:pt>
    <dgm:pt modelId="{7E25597C-DB6B-4020-8605-30685C45DEA2}" type="parTrans" cxnId="{8C0E3FB1-8194-4F85-9146-8BBE7864B2FE}">
      <dgm:prSet/>
      <dgm:spPr/>
      <dgm:t>
        <a:bodyPr/>
        <a:lstStyle/>
        <a:p>
          <a:endParaRPr lang="en-US" sz="1600"/>
        </a:p>
      </dgm:t>
    </dgm:pt>
    <dgm:pt modelId="{B5B86577-11A5-40ED-AC7F-268007AEC5FD}" type="sibTrans" cxnId="{8C0E3FB1-8194-4F85-9146-8BBE7864B2FE}">
      <dgm:prSet/>
      <dgm:spPr/>
      <dgm:t>
        <a:bodyPr/>
        <a:lstStyle/>
        <a:p>
          <a:endParaRPr lang="en-US" sz="1600"/>
        </a:p>
      </dgm:t>
    </dgm:pt>
    <dgm:pt modelId="{3F1FA23C-4610-440A-A27B-E8BB335689AA}">
      <dgm:prSet phldrT="[Text]" custT="1"/>
      <dgm:spPr/>
      <dgm:t>
        <a:bodyPr/>
        <a:lstStyle/>
        <a:p>
          <a:r>
            <a:rPr lang="en-US" sz="2800" dirty="0" smtClean="0"/>
            <a:t>Check Academic Plan</a:t>
          </a:r>
          <a:endParaRPr lang="en-US" sz="2800" dirty="0"/>
        </a:p>
      </dgm:t>
    </dgm:pt>
    <dgm:pt modelId="{3EE16BFB-5672-49C2-ABC8-914E590F712A}" type="parTrans" cxnId="{5D86CC9F-ECF4-4A4D-8B56-46384142319A}">
      <dgm:prSet/>
      <dgm:spPr/>
      <dgm:t>
        <a:bodyPr/>
        <a:lstStyle/>
        <a:p>
          <a:endParaRPr lang="en-US" sz="1600"/>
        </a:p>
      </dgm:t>
    </dgm:pt>
    <dgm:pt modelId="{995CCB39-4383-4898-B06E-4B13B0FE4817}" type="sibTrans" cxnId="{5D86CC9F-ECF4-4A4D-8B56-46384142319A}">
      <dgm:prSet/>
      <dgm:spPr/>
      <dgm:t>
        <a:bodyPr/>
        <a:lstStyle/>
        <a:p>
          <a:endParaRPr lang="en-US" sz="1600"/>
        </a:p>
      </dgm:t>
    </dgm:pt>
    <dgm:pt modelId="{32F02BF5-EB08-4381-855B-C01F9233591C}">
      <dgm:prSet phldrT="[Text]" custT="1"/>
      <dgm:spPr/>
      <dgm:t>
        <a:bodyPr/>
        <a:lstStyle/>
        <a:p>
          <a:r>
            <a:rPr lang="en-US" sz="2000" dirty="0" smtClean="0"/>
            <a:t>If incorrect, progress the students to the correct plan</a:t>
          </a:r>
          <a:endParaRPr lang="en-US" sz="2000" dirty="0"/>
        </a:p>
      </dgm:t>
    </dgm:pt>
    <dgm:pt modelId="{D30ABBEF-D74F-4531-A418-D2F372F02D8B}" type="parTrans" cxnId="{C7C24A25-EEF1-45EE-89E1-0631B4642765}">
      <dgm:prSet/>
      <dgm:spPr/>
      <dgm:t>
        <a:bodyPr/>
        <a:lstStyle/>
        <a:p>
          <a:endParaRPr lang="en-US" sz="1600"/>
        </a:p>
      </dgm:t>
    </dgm:pt>
    <dgm:pt modelId="{6DA8E689-BE30-4AA2-827A-9636B8264C1A}" type="sibTrans" cxnId="{C7C24A25-EEF1-45EE-89E1-0631B4642765}">
      <dgm:prSet/>
      <dgm:spPr/>
      <dgm:t>
        <a:bodyPr/>
        <a:lstStyle/>
        <a:p>
          <a:endParaRPr lang="en-US" sz="1600"/>
        </a:p>
      </dgm:t>
    </dgm:pt>
    <dgm:pt modelId="{130D58C6-D446-4BC5-981B-A1CADF57EEE8}" type="pres">
      <dgm:prSet presAssocID="{69924C0A-4D72-45BA-8EDF-2AA02F334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A4028-8C43-402E-B861-B9BB19677DA5}" type="pres">
      <dgm:prSet presAssocID="{27FBC3E3-9C85-401C-B1F8-88E612743912}" presName="linNode" presStyleCnt="0"/>
      <dgm:spPr/>
    </dgm:pt>
    <dgm:pt modelId="{7D0D5816-08BE-4A85-8197-420E16AD9A8E}" type="pres">
      <dgm:prSet presAssocID="{27FBC3E3-9C85-401C-B1F8-88E6127439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60DBE-ED06-4BDA-B734-CEFCCC3852FD}" type="pres">
      <dgm:prSet presAssocID="{27FBC3E3-9C85-401C-B1F8-88E6127439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6D319-1F39-45B6-A995-BA7B9CBD1D64}" type="pres">
      <dgm:prSet presAssocID="{E61C713D-F835-4E45-B9D5-26632C945882}" presName="sp" presStyleCnt="0"/>
      <dgm:spPr/>
    </dgm:pt>
    <dgm:pt modelId="{12C51939-3210-423B-B61B-5FA037527CAD}" type="pres">
      <dgm:prSet presAssocID="{A67EC80C-1B2D-471B-8C55-B2323FA23D8F}" presName="linNode" presStyleCnt="0"/>
      <dgm:spPr/>
    </dgm:pt>
    <dgm:pt modelId="{754418BD-ACA9-4053-93E6-27AB1E59A64D}" type="pres">
      <dgm:prSet presAssocID="{A67EC80C-1B2D-471B-8C55-B2323FA23D8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E6770-51E7-43D2-8820-8361BCA01851}" type="pres">
      <dgm:prSet presAssocID="{A67EC80C-1B2D-471B-8C55-B2323FA23D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3DE6C-297E-4C2F-906C-076CB46B6A4E}" type="pres">
      <dgm:prSet presAssocID="{9E62000E-BA68-49BD-9462-240D1C948061}" presName="sp" presStyleCnt="0"/>
      <dgm:spPr/>
    </dgm:pt>
    <dgm:pt modelId="{DECC121E-4D00-4A57-975E-46F5E413A9BA}" type="pres">
      <dgm:prSet presAssocID="{3F1FA23C-4610-440A-A27B-E8BB335689AA}" presName="linNode" presStyleCnt="0"/>
      <dgm:spPr/>
    </dgm:pt>
    <dgm:pt modelId="{086724DC-8AAF-44FB-9573-FAA2885CABF4}" type="pres">
      <dgm:prSet presAssocID="{3F1FA23C-4610-440A-A27B-E8BB335689A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6CA0-A90E-4A1C-AF72-EDDC851D9EC5}" type="pres">
      <dgm:prSet presAssocID="{3F1FA23C-4610-440A-A27B-E8BB335689A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B30100-DB25-4335-9DD2-685EDAADCD01}" type="presOf" srcId="{A67EC80C-1B2D-471B-8C55-B2323FA23D8F}" destId="{754418BD-ACA9-4053-93E6-27AB1E59A64D}" srcOrd="0" destOrd="0" presId="urn:microsoft.com/office/officeart/2005/8/layout/vList5"/>
    <dgm:cxn modelId="{30FBF3A8-28A2-480D-BEC1-7E70A62A1C0B}" type="presOf" srcId="{B388FF9C-C606-41B4-925E-8DDCB3011760}" destId="{E5D60DBE-ED06-4BDA-B734-CEFCCC3852FD}" srcOrd="0" destOrd="1" presId="urn:microsoft.com/office/officeart/2005/8/layout/vList5"/>
    <dgm:cxn modelId="{AAA9781F-FE8A-434B-9993-B229AF1FC15B}" type="presOf" srcId="{3F1FA23C-4610-440A-A27B-E8BB335689AA}" destId="{086724DC-8AAF-44FB-9573-FAA2885CABF4}" srcOrd="0" destOrd="0" presId="urn:microsoft.com/office/officeart/2005/8/layout/vList5"/>
    <dgm:cxn modelId="{CB9D61AC-EC67-4FFB-9F99-F4CC7BF3E0D1}" type="presOf" srcId="{69924C0A-4D72-45BA-8EDF-2AA02F334B63}" destId="{130D58C6-D446-4BC5-981B-A1CADF57EEE8}" srcOrd="0" destOrd="0" presId="urn:microsoft.com/office/officeart/2005/8/layout/vList5"/>
    <dgm:cxn modelId="{2F8A331B-8535-4E9C-8C52-5C90762C8E89}" type="presOf" srcId="{7501D911-F58D-4237-9842-5DE273614F21}" destId="{9DEE6770-51E7-43D2-8820-8361BCA01851}" srcOrd="0" destOrd="0" presId="urn:microsoft.com/office/officeart/2005/8/layout/vList5"/>
    <dgm:cxn modelId="{5D86CC9F-ECF4-4A4D-8B56-46384142319A}" srcId="{69924C0A-4D72-45BA-8EDF-2AA02F334B63}" destId="{3F1FA23C-4610-440A-A27B-E8BB335689AA}" srcOrd="2" destOrd="0" parTransId="{3EE16BFB-5672-49C2-ABC8-914E590F712A}" sibTransId="{995CCB39-4383-4898-B06E-4B13B0FE4817}"/>
    <dgm:cxn modelId="{CFDFDA64-5E97-434F-B00E-46E4DDD1CD0F}" type="presOf" srcId="{32F02BF5-EB08-4381-855B-C01F9233591C}" destId="{7B746CA0-A90E-4A1C-AF72-EDDC851D9EC5}" srcOrd="0" destOrd="0" presId="urn:microsoft.com/office/officeart/2005/8/layout/vList5"/>
    <dgm:cxn modelId="{C7C24A25-EEF1-45EE-89E1-0631B4642765}" srcId="{3F1FA23C-4610-440A-A27B-E8BB335689AA}" destId="{32F02BF5-EB08-4381-855B-C01F9233591C}" srcOrd="0" destOrd="0" parTransId="{D30ABBEF-D74F-4531-A418-D2F372F02D8B}" sibTransId="{6DA8E689-BE30-4AA2-827A-9636B8264C1A}"/>
    <dgm:cxn modelId="{8C0E3FB1-8194-4F85-9146-8BBE7864B2FE}" srcId="{A67EC80C-1B2D-471B-8C55-B2323FA23D8F}" destId="{DFD34333-82B4-4687-8F16-DDD59559CCD7}" srcOrd="1" destOrd="0" parTransId="{7E25597C-DB6B-4020-8605-30685C45DEA2}" sibTransId="{B5B86577-11A5-40ED-AC7F-268007AEC5FD}"/>
    <dgm:cxn modelId="{9BDAE74B-3451-4A25-A5C6-01CC3AC05BE8}" srcId="{69924C0A-4D72-45BA-8EDF-2AA02F334B63}" destId="{27FBC3E3-9C85-401C-B1F8-88E612743912}" srcOrd="0" destOrd="0" parTransId="{FF203D44-E353-44C8-B022-B8DAD6BAEDB4}" sibTransId="{E61C713D-F835-4E45-B9D5-26632C945882}"/>
    <dgm:cxn modelId="{3627055E-B7C8-4802-B353-C22886677807}" type="presOf" srcId="{27FBC3E3-9C85-401C-B1F8-88E612743912}" destId="{7D0D5816-08BE-4A85-8197-420E16AD9A8E}" srcOrd="0" destOrd="0" presId="urn:microsoft.com/office/officeart/2005/8/layout/vList5"/>
    <dgm:cxn modelId="{5D8B55D5-7220-420E-A932-A3B63D12F36A}" type="presOf" srcId="{DFD34333-82B4-4687-8F16-DDD59559CCD7}" destId="{9DEE6770-51E7-43D2-8820-8361BCA01851}" srcOrd="0" destOrd="1" presId="urn:microsoft.com/office/officeart/2005/8/layout/vList5"/>
    <dgm:cxn modelId="{A24926F8-774A-4B07-9E23-288AB8B000BF}" srcId="{69924C0A-4D72-45BA-8EDF-2AA02F334B63}" destId="{A67EC80C-1B2D-471B-8C55-B2323FA23D8F}" srcOrd="1" destOrd="0" parTransId="{099FCEF9-5BB0-48C8-8DB0-FD02AD252207}" sibTransId="{9E62000E-BA68-49BD-9462-240D1C948061}"/>
    <dgm:cxn modelId="{A2DBDC48-7F6F-4107-8F3E-652BDA64DD79}" srcId="{27FBC3E3-9C85-401C-B1F8-88E612743912}" destId="{B388FF9C-C606-41B4-925E-8DDCB3011760}" srcOrd="1" destOrd="0" parTransId="{A203BE32-8D22-4CD5-89FA-3907B75F8F75}" sibTransId="{6BE92949-EE95-499C-81A7-35EE56DEA087}"/>
    <dgm:cxn modelId="{AE5E2504-EF65-4B7E-9204-5B13C7E8A7E9}" type="presOf" srcId="{0E69533A-6283-4C91-A4F8-DE1B4FE5FF19}" destId="{E5D60DBE-ED06-4BDA-B734-CEFCCC3852FD}" srcOrd="0" destOrd="0" presId="urn:microsoft.com/office/officeart/2005/8/layout/vList5"/>
    <dgm:cxn modelId="{F3E5C073-7684-4073-BFE9-9EBC36F79094}" srcId="{27FBC3E3-9C85-401C-B1F8-88E612743912}" destId="{0E69533A-6283-4C91-A4F8-DE1B4FE5FF19}" srcOrd="0" destOrd="0" parTransId="{D6F511E1-0617-4206-9BE4-8EFD62272C13}" sibTransId="{C814D828-4A87-4975-8D73-B068053F8413}"/>
    <dgm:cxn modelId="{F2F9BCED-B348-4F7F-A4F0-E2F17BEC2AF0}" srcId="{A67EC80C-1B2D-471B-8C55-B2323FA23D8F}" destId="{7501D911-F58D-4237-9842-5DE273614F21}" srcOrd="0" destOrd="0" parTransId="{37FA5A30-9D9F-4FEA-878D-6AD7AD004B53}" sibTransId="{5636908C-91A4-4723-8463-70D47FD9CEDB}"/>
    <dgm:cxn modelId="{2F030CA7-D48C-44D9-BDA7-88258F090F40}" type="presParOf" srcId="{130D58C6-D446-4BC5-981B-A1CADF57EEE8}" destId="{56EA4028-8C43-402E-B861-B9BB19677DA5}" srcOrd="0" destOrd="0" presId="urn:microsoft.com/office/officeart/2005/8/layout/vList5"/>
    <dgm:cxn modelId="{C0C93165-45E1-4DF5-AA29-DE7C01943116}" type="presParOf" srcId="{56EA4028-8C43-402E-B861-B9BB19677DA5}" destId="{7D0D5816-08BE-4A85-8197-420E16AD9A8E}" srcOrd="0" destOrd="0" presId="urn:microsoft.com/office/officeart/2005/8/layout/vList5"/>
    <dgm:cxn modelId="{A8CCFCAC-3C1A-48CC-A90A-5519A659A07B}" type="presParOf" srcId="{56EA4028-8C43-402E-B861-B9BB19677DA5}" destId="{E5D60DBE-ED06-4BDA-B734-CEFCCC3852FD}" srcOrd="1" destOrd="0" presId="urn:microsoft.com/office/officeart/2005/8/layout/vList5"/>
    <dgm:cxn modelId="{86715843-0308-46F4-9E51-9B0F7D108BEF}" type="presParOf" srcId="{130D58C6-D446-4BC5-981B-A1CADF57EEE8}" destId="{3F56D319-1F39-45B6-A995-BA7B9CBD1D64}" srcOrd="1" destOrd="0" presId="urn:microsoft.com/office/officeart/2005/8/layout/vList5"/>
    <dgm:cxn modelId="{59EEC704-058E-471F-A822-3492541E7E1B}" type="presParOf" srcId="{130D58C6-D446-4BC5-981B-A1CADF57EEE8}" destId="{12C51939-3210-423B-B61B-5FA037527CAD}" srcOrd="2" destOrd="0" presId="urn:microsoft.com/office/officeart/2005/8/layout/vList5"/>
    <dgm:cxn modelId="{418ACF63-95F0-4F8A-AAE5-67A8F6EF8F13}" type="presParOf" srcId="{12C51939-3210-423B-B61B-5FA037527CAD}" destId="{754418BD-ACA9-4053-93E6-27AB1E59A64D}" srcOrd="0" destOrd="0" presId="urn:microsoft.com/office/officeart/2005/8/layout/vList5"/>
    <dgm:cxn modelId="{19C9AEB9-3C2C-4338-A800-DC79D41F0880}" type="presParOf" srcId="{12C51939-3210-423B-B61B-5FA037527CAD}" destId="{9DEE6770-51E7-43D2-8820-8361BCA01851}" srcOrd="1" destOrd="0" presId="urn:microsoft.com/office/officeart/2005/8/layout/vList5"/>
    <dgm:cxn modelId="{8E186994-F6A4-425E-BF8B-54FA92D4FE42}" type="presParOf" srcId="{130D58C6-D446-4BC5-981B-A1CADF57EEE8}" destId="{07C3DE6C-297E-4C2F-906C-076CB46B6A4E}" srcOrd="3" destOrd="0" presId="urn:microsoft.com/office/officeart/2005/8/layout/vList5"/>
    <dgm:cxn modelId="{CC32BBF1-6389-4940-900F-233B31B8472F}" type="presParOf" srcId="{130D58C6-D446-4BC5-981B-A1CADF57EEE8}" destId="{DECC121E-4D00-4A57-975E-46F5E413A9BA}" srcOrd="4" destOrd="0" presId="urn:microsoft.com/office/officeart/2005/8/layout/vList5"/>
    <dgm:cxn modelId="{E8328105-7E14-4A94-8EDA-52A58C4D1CFA}" type="presParOf" srcId="{DECC121E-4D00-4A57-975E-46F5E413A9BA}" destId="{086724DC-8AAF-44FB-9573-FAA2885CABF4}" srcOrd="0" destOrd="0" presId="urn:microsoft.com/office/officeart/2005/8/layout/vList5"/>
    <dgm:cxn modelId="{E1532C8F-213F-44E0-9BD7-5AF891134644}" type="presParOf" srcId="{DECC121E-4D00-4A57-975E-46F5E413A9BA}" destId="{7B746CA0-A90E-4A1C-AF72-EDDC851D9E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60DBE-ED06-4BDA-B734-CEFCCC3852FD}">
      <dsp:nvSpPr>
        <dsp:cNvPr id="0" name=""/>
        <dsp:cNvSpPr/>
      </dsp:nvSpPr>
      <dsp:spPr>
        <a:xfrm rot="5400000">
          <a:off x="5092898" y="-2051896"/>
          <a:ext cx="880392" cy="52076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Admit Students to School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Enroll Students to Class</a:t>
          </a:r>
          <a:endParaRPr lang="en-US" sz="2000" kern="1200" dirty="0"/>
        </a:p>
      </dsp:txBody>
      <dsp:txXfrm rot="-5400000">
        <a:off x="2929286" y="154693"/>
        <a:ext cx="5164641" cy="794438"/>
      </dsp:txXfrm>
    </dsp:sp>
    <dsp:sp modelId="{7D0D5816-08BE-4A85-8197-420E16AD9A8E}">
      <dsp:nvSpPr>
        <dsp:cNvPr id="0" name=""/>
        <dsp:cNvSpPr/>
      </dsp:nvSpPr>
      <dsp:spPr>
        <a:xfrm>
          <a:off x="0" y="1667"/>
          <a:ext cx="2929285" cy="1100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Missing Students</a:t>
          </a:r>
          <a:endParaRPr lang="en-US" sz="2800" kern="1200" dirty="0"/>
        </a:p>
      </dsp:txBody>
      <dsp:txXfrm>
        <a:off x="53721" y="55388"/>
        <a:ext cx="2821843" cy="993048"/>
      </dsp:txXfrm>
    </dsp:sp>
    <dsp:sp modelId="{9DEE6770-51E7-43D2-8820-8361BCA01851}">
      <dsp:nvSpPr>
        <dsp:cNvPr id="0" name=""/>
        <dsp:cNvSpPr/>
      </dsp:nvSpPr>
      <dsp:spPr>
        <a:xfrm rot="5400000">
          <a:off x="5092898" y="-896381"/>
          <a:ext cx="880392" cy="52076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Drop Students from Class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Transfer/Withdraw Students</a:t>
          </a:r>
          <a:endParaRPr lang="en-US" sz="2000" kern="1200" dirty="0"/>
        </a:p>
      </dsp:txBody>
      <dsp:txXfrm rot="-5400000">
        <a:off x="2929286" y="1310208"/>
        <a:ext cx="5164641" cy="794438"/>
      </dsp:txXfrm>
    </dsp:sp>
    <dsp:sp modelId="{754418BD-ACA9-4053-93E6-27AB1E59A64D}">
      <dsp:nvSpPr>
        <dsp:cNvPr id="0" name=""/>
        <dsp:cNvSpPr/>
      </dsp:nvSpPr>
      <dsp:spPr>
        <a:xfrm>
          <a:off x="0" y="1157182"/>
          <a:ext cx="2929285" cy="1100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Extra Students</a:t>
          </a:r>
          <a:endParaRPr lang="en-US" sz="2800" kern="1200" dirty="0"/>
        </a:p>
      </dsp:txBody>
      <dsp:txXfrm>
        <a:off x="53721" y="1210903"/>
        <a:ext cx="2821843" cy="993048"/>
      </dsp:txXfrm>
    </dsp:sp>
    <dsp:sp modelId="{7B746CA0-A90E-4A1C-AF72-EDDC851D9EC5}">
      <dsp:nvSpPr>
        <dsp:cNvPr id="0" name=""/>
        <dsp:cNvSpPr/>
      </dsp:nvSpPr>
      <dsp:spPr>
        <a:xfrm rot="5400000">
          <a:off x="5092898" y="259133"/>
          <a:ext cx="880392" cy="52076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incorrect, progress the students to the correct plan</a:t>
          </a:r>
          <a:endParaRPr lang="en-US" sz="2000" kern="1200" dirty="0"/>
        </a:p>
      </dsp:txBody>
      <dsp:txXfrm rot="-5400000">
        <a:off x="2929286" y="2465723"/>
        <a:ext cx="5164641" cy="794438"/>
      </dsp:txXfrm>
    </dsp:sp>
    <dsp:sp modelId="{086724DC-8AAF-44FB-9573-FAA2885CABF4}">
      <dsp:nvSpPr>
        <dsp:cNvPr id="0" name=""/>
        <dsp:cNvSpPr/>
      </dsp:nvSpPr>
      <dsp:spPr>
        <a:xfrm>
          <a:off x="0" y="2312697"/>
          <a:ext cx="2929285" cy="1100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Check Academic Plan</a:t>
          </a:r>
          <a:endParaRPr lang="en-US" sz="2800" kern="1200" dirty="0"/>
        </a:p>
      </dsp:txBody>
      <dsp:txXfrm>
        <a:off x="53721" y="2366418"/>
        <a:ext cx="2821843" cy="993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60DBE-ED06-4BDA-B734-CEFCCC3852FD}">
      <dsp:nvSpPr>
        <dsp:cNvPr id="0" name=""/>
        <dsp:cNvSpPr/>
      </dsp:nvSpPr>
      <dsp:spPr>
        <a:xfrm rot="5400000">
          <a:off x="5092898" y="-2051896"/>
          <a:ext cx="880392" cy="52076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Admit Students to School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Enroll Students to Class</a:t>
          </a:r>
          <a:endParaRPr lang="en-US" sz="2000" kern="1200" dirty="0"/>
        </a:p>
      </dsp:txBody>
      <dsp:txXfrm rot="-5400000">
        <a:off x="2929286" y="154693"/>
        <a:ext cx="5164641" cy="794438"/>
      </dsp:txXfrm>
    </dsp:sp>
    <dsp:sp modelId="{7D0D5816-08BE-4A85-8197-420E16AD9A8E}">
      <dsp:nvSpPr>
        <dsp:cNvPr id="0" name=""/>
        <dsp:cNvSpPr/>
      </dsp:nvSpPr>
      <dsp:spPr>
        <a:xfrm>
          <a:off x="0" y="1667"/>
          <a:ext cx="2929285" cy="1100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Missing Students</a:t>
          </a:r>
          <a:endParaRPr lang="en-US" sz="2800" kern="1200" dirty="0"/>
        </a:p>
      </dsp:txBody>
      <dsp:txXfrm>
        <a:off x="53721" y="55388"/>
        <a:ext cx="2821843" cy="993048"/>
      </dsp:txXfrm>
    </dsp:sp>
    <dsp:sp modelId="{9DEE6770-51E7-43D2-8820-8361BCA01851}">
      <dsp:nvSpPr>
        <dsp:cNvPr id="0" name=""/>
        <dsp:cNvSpPr/>
      </dsp:nvSpPr>
      <dsp:spPr>
        <a:xfrm rot="5400000">
          <a:off x="5092898" y="-896381"/>
          <a:ext cx="880392" cy="52076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Drop Students from Class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Transfer/Withdraw Students</a:t>
          </a:r>
          <a:endParaRPr lang="en-US" sz="2000" kern="1200" dirty="0"/>
        </a:p>
      </dsp:txBody>
      <dsp:txXfrm rot="-5400000">
        <a:off x="2929286" y="1310208"/>
        <a:ext cx="5164641" cy="794438"/>
      </dsp:txXfrm>
    </dsp:sp>
    <dsp:sp modelId="{754418BD-ACA9-4053-93E6-27AB1E59A64D}">
      <dsp:nvSpPr>
        <dsp:cNvPr id="0" name=""/>
        <dsp:cNvSpPr/>
      </dsp:nvSpPr>
      <dsp:spPr>
        <a:xfrm>
          <a:off x="0" y="1157182"/>
          <a:ext cx="2929285" cy="1100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Extra Students</a:t>
          </a:r>
          <a:endParaRPr lang="en-US" sz="2800" kern="1200" dirty="0"/>
        </a:p>
      </dsp:txBody>
      <dsp:txXfrm>
        <a:off x="53721" y="1210903"/>
        <a:ext cx="2821843" cy="993048"/>
      </dsp:txXfrm>
    </dsp:sp>
    <dsp:sp modelId="{7B746CA0-A90E-4A1C-AF72-EDDC851D9EC5}">
      <dsp:nvSpPr>
        <dsp:cNvPr id="0" name=""/>
        <dsp:cNvSpPr/>
      </dsp:nvSpPr>
      <dsp:spPr>
        <a:xfrm rot="5400000">
          <a:off x="5092898" y="259133"/>
          <a:ext cx="880392" cy="52076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incorrect, progress the students to the correct plan</a:t>
          </a:r>
          <a:endParaRPr lang="en-US" sz="2000" kern="1200" dirty="0"/>
        </a:p>
      </dsp:txBody>
      <dsp:txXfrm rot="-5400000">
        <a:off x="2929286" y="2465723"/>
        <a:ext cx="5164641" cy="794438"/>
      </dsp:txXfrm>
    </dsp:sp>
    <dsp:sp modelId="{086724DC-8AAF-44FB-9573-FAA2885CABF4}">
      <dsp:nvSpPr>
        <dsp:cNvPr id="0" name=""/>
        <dsp:cNvSpPr/>
      </dsp:nvSpPr>
      <dsp:spPr>
        <a:xfrm>
          <a:off x="0" y="2312697"/>
          <a:ext cx="2929285" cy="1100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Check Academic Plan</a:t>
          </a:r>
          <a:endParaRPr lang="en-US" sz="2800" kern="1200" dirty="0"/>
        </a:p>
      </dsp:txBody>
      <dsp:txXfrm>
        <a:off x="53721" y="2366418"/>
        <a:ext cx="2821843" cy="993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60DBE-ED06-4BDA-B734-CEFCCC3852FD}">
      <dsp:nvSpPr>
        <dsp:cNvPr id="0" name=""/>
        <dsp:cNvSpPr/>
      </dsp:nvSpPr>
      <dsp:spPr>
        <a:xfrm rot="5400000">
          <a:off x="5092898" y="-2051896"/>
          <a:ext cx="880392" cy="52076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Admit Students to School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Enroll Students to Class</a:t>
          </a:r>
          <a:endParaRPr lang="en-US" sz="2000" kern="1200" dirty="0"/>
        </a:p>
      </dsp:txBody>
      <dsp:txXfrm rot="-5400000">
        <a:off x="2929286" y="154693"/>
        <a:ext cx="5164641" cy="794438"/>
      </dsp:txXfrm>
    </dsp:sp>
    <dsp:sp modelId="{7D0D5816-08BE-4A85-8197-420E16AD9A8E}">
      <dsp:nvSpPr>
        <dsp:cNvPr id="0" name=""/>
        <dsp:cNvSpPr/>
      </dsp:nvSpPr>
      <dsp:spPr>
        <a:xfrm>
          <a:off x="0" y="1667"/>
          <a:ext cx="2929285" cy="1100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Missing Students</a:t>
          </a:r>
          <a:endParaRPr lang="en-US" sz="2800" kern="1200" dirty="0"/>
        </a:p>
      </dsp:txBody>
      <dsp:txXfrm>
        <a:off x="53721" y="55388"/>
        <a:ext cx="2821843" cy="993048"/>
      </dsp:txXfrm>
    </dsp:sp>
    <dsp:sp modelId="{9DEE6770-51E7-43D2-8820-8361BCA01851}">
      <dsp:nvSpPr>
        <dsp:cNvPr id="0" name=""/>
        <dsp:cNvSpPr/>
      </dsp:nvSpPr>
      <dsp:spPr>
        <a:xfrm rot="5400000">
          <a:off x="5092898" y="-896381"/>
          <a:ext cx="880392" cy="52076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Drop Students from Class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Transfer/Withdraw Students</a:t>
          </a:r>
          <a:endParaRPr lang="en-US" sz="2000" kern="1200" dirty="0"/>
        </a:p>
      </dsp:txBody>
      <dsp:txXfrm rot="-5400000">
        <a:off x="2929286" y="1310208"/>
        <a:ext cx="5164641" cy="794438"/>
      </dsp:txXfrm>
    </dsp:sp>
    <dsp:sp modelId="{754418BD-ACA9-4053-93E6-27AB1E59A64D}">
      <dsp:nvSpPr>
        <dsp:cNvPr id="0" name=""/>
        <dsp:cNvSpPr/>
      </dsp:nvSpPr>
      <dsp:spPr>
        <a:xfrm>
          <a:off x="0" y="1157182"/>
          <a:ext cx="2929285" cy="1100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Extra Students</a:t>
          </a:r>
          <a:endParaRPr lang="en-US" sz="2800" kern="1200" dirty="0"/>
        </a:p>
      </dsp:txBody>
      <dsp:txXfrm>
        <a:off x="53721" y="1210903"/>
        <a:ext cx="2821843" cy="993048"/>
      </dsp:txXfrm>
    </dsp:sp>
    <dsp:sp modelId="{7B746CA0-A90E-4A1C-AF72-EDDC851D9EC5}">
      <dsp:nvSpPr>
        <dsp:cNvPr id="0" name=""/>
        <dsp:cNvSpPr/>
      </dsp:nvSpPr>
      <dsp:spPr>
        <a:xfrm rot="5400000">
          <a:off x="5092898" y="259133"/>
          <a:ext cx="880392" cy="52076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incorrect, progress the students to the correct plan</a:t>
          </a:r>
          <a:endParaRPr lang="en-US" sz="2000" kern="1200" dirty="0"/>
        </a:p>
      </dsp:txBody>
      <dsp:txXfrm rot="-5400000">
        <a:off x="2929286" y="2465723"/>
        <a:ext cx="5164641" cy="794438"/>
      </dsp:txXfrm>
    </dsp:sp>
    <dsp:sp modelId="{086724DC-8AAF-44FB-9573-FAA2885CABF4}">
      <dsp:nvSpPr>
        <dsp:cNvPr id="0" name=""/>
        <dsp:cNvSpPr/>
      </dsp:nvSpPr>
      <dsp:spPr>
        <a:xfrm>
          <a:off x="0" y="2312697"/>
          <a:ext cx="2929285" cy="1100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Check Academic Plan</a:t>
          </a:r>
          <a:endParaRPr lang="en-US" sz="2800" kern="1200" dirty="0"/>
        </a:p>
      </dsp:txBody>
      <dsp:txXfrm>
        <a:off x="53721" y="2366418"/>
        <a:ext cx="2821843" cy="9930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60DBE-ED06-4BDA-B734-CEFCCC3852FD}">
      <dsp:nvSpPr>
        <dsp:cNvPr id="0" name=""/>
        <dsp:cNvSpPr/>
      </dsp:nvSpPr>
      <dsp:spPr>
        <a:xfrm rot="5400000">
          <a:off x="5092898" y="-2051896"/>
          <a:ext cx="880392" cy="52076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Admit Students to School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Enroll Students to Class</a:t>
          </a:r>
          <a:endParaRPr lang="en-US" sz="2000" kern="1200" dirty="0"/>
        </a:p>
      </dsp:txBody>
      <dsp:txXfrm rot="-5400000">
        <a:off x="2929286" y="154693"/>
        <a:ext cx="5164641" cy="794438"/>
      </dsp:txXfrm>
    </dsp:sp>
    <dsp:sp modelId="{7D0D5816-08BE-4A85-8197-420E16AD9A8E}">
      <dsp:nvSpPr>
        <dsp:cNvPr id="0" name=""/>
        <dsp:cNvSpPr/>
      </dsp:nvSpPr>
      <dsp:spPr>
        <a:xfrm>
          <a:off x="0" y="1667"/>
          <a:ext cx="2929285" cy="1100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Missing Students</a:t>
          </a:r>
          <a:endParaRPr lang="en-US" sz="2800" kern="1200" dirty="0"/>
        </a:p>
      </dsp:txBody>
      <dsp:txXfrm>
        <a:off x="53721" y="55388"/>
        <a:ext cx="2821843" cy="993048"/>
      </dsp:txXfrm>
    </dsp:sp>
    <dsp:sp modelId="{9DEE6770-51E7-43D2-8820-8361BCA01851}">
      <dsp:nvSpPr>
        <dsp:cNvPr id="0" name=""/>
        <dsp:cNvSpPr/>
      </dsp:nvSpPr>
      <dsp:spPr>
        <a:xfrm rot="5400000">
          <a:off x="5092898" y="-896381"/>
          <a:ext cx="880392" cy="52076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Drop Students from Class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Transfer/Withdraw Students</a:t>
          </a:r>
          <a:endParaRPr lang="en-US" sz="2000" kern="1200" dirty="0"/>
        </a:p>
      </dsp:txBody>
      <dsp:txXfrm rot="-5400000">
        <a:off x="2929286" y="1310208"/>
        <a:ext cx="5164641" cy="794438"/>
      </dsp:txXfrm>
    </dsp:sp>
    <dsp:sp modelId="{754418BD-ACA9-4053-93E6-27AB1E59A64D}">
      <dsp:nvSpPr>
        <dsp:cNvPr id="0" name=""/>
        <dsp:cNvSpPr/>
      </dsp:nvSpPr>
      <dsp:spPr>
        <a:xfrm>
          <a:off x="0" y="1157182"/>
          <a:ext cx="2929285" cy="1100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Extra Students</a:t>
          </a:r>
          <a:endParaRPr lang="en-US" sz="2800" kern="1200" dirty="0"/>
        </a:p>
      </dsp:txBody>
      <dsp:txXfrm>
        <a:off x="53721" y="1210903"/>
        <a:ext cx="2821843" cy="993048"/>
      </dsp:txXfrm>
    </dsp:sp>
    <dsp:sp modelId="{7B746CA0-A90E-4A1C-AF72-EDDC851D9EC5}">
      <dsp:nvSpPr>
        <dsp:cNvPr id="0" name=""/>
        <dsp:cNvSpPr/>
      </dsp:nvSpPr>
      <dsp:spPr>
        <a:xfrm rot="5400000">
          <a:off x="5092898" y="259133"/>
          <a:ext cx="880392" cy="52076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incorrect, progress the students to the correct plan</a:t>
          </a:r>
          <a:endParaRPr lang="en-US" sz="2000" kern="1200" dirty="0"/>
        </a:p>
      </dsp:txBody>
      <dsp:txXfrm rot="-5400000">
        <a:off x="2929286" y="2465723"/>
        <a:ext cx="5164641" cy="794438"/>
      </dsp:txXfrm>
    </dsp:sp>
    <dsp:sp modelId="{086724DC-8AAF-44FB-9573-FAA2885CABF4}">
      <dsp:nvSpPr>
        <dsp:cNvPr id="0" name=""/>
        <dsp:cNvSpPr/>
      </dsp:nvSpPr>
      <dsp:spPr>
        <a:xfrm>
          <a:off x="0" y="2312697"/>
          <a:ext cx="2929285" cy="1100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Check Academic Plan</a:t>
          </a:r>
          <a:endParaRPr lang="en-US" sz="2800" kern="1200" dirty="0"/>
        </a:p>
      </dsp:txBody>
      <dsp:txXfrm>
        <a:off x="53721" y="2366418"/>
        <a:ext cx="2821843" cy="9930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60DBE-ED06-4BDA-B734-CEFCCC3852FD}">
      <dsp:nvSpPr>
        <dsp:cNvPr id="0" name=""/>
        <dsp:cNvSpPr/>
      </dsp:nvSpPr>
      <dsp:spPr>
        <a:xfrm rot="5400000">
          <a:off x="5092898" y="-2051896"/>
          <a:ext cx="880392" cy="52076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Admit Students to School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Enroll Students to Class</a:t>
          </a:r>
          <a:endParaRPr lang="en-US" sz="2000" kern="1200" dirty="0"/>
        </a:p>
      </dsp:txBody>
      <dsp:txXfrm rot="-5400000">
        <a:off x="2929286" y="154693"/>
        <a:ext cx="5164641" cy="794438"/>
      </dsp:txXfrm>
    </dsp:sp>
    <dsp:sp modelId="{7D0D5816-08BE-4A85-8197-420E16AD9A8E}">
      <dsp:nvSpPr>
        <dsp:cNvPr id="0" name=""/>
        <dsp:cNvSpPr/>
      </dsp:nvSpPr>
      <dsp:spPr>
        <a:xfrm>
          <a:off x="0" y="1667"/>
          <a:ext cx="2929285" cy="1100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Missing Students</a:t>
          </a:r>
          <a:endParaRPr lang="en-US" sz="2800" kern="1200" dirty="0"/>
        </a:p>
      </dsp:txBody>
      <dsp:txXfrm>
        <a:off x="53721" y="55388"/>
        <a:ext cx="2821843" cy="993048"/>
      </dsp:txXfrm>
    </dsp:sp>
    <dsp:sp modelId="{9DEE6770-51E7-43D2-8820-8361BCA01851}">
      <dsp:nvSpPr>
        <dsp:cNvPr id="0" name=""/>
        <dsp:cNvSpPr/>
      </dsp:nvSpPr>
      <dsp:spPr>
        <a:xfrm rot="5400000">
          <a:off x="5092898" y="-896381"/>
          <a:ext cx="880392" cy="52076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Drop Students from Class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Transfer/Withdraw Students</a:t>
          </a:r>
          <a:endParaRPr lang="en-US" sz="2000" kern="1200" dirty="0"/>
        </a:p>
      </dsp:txBody>
      <dsp:txXfrm rot="-5400000">
        <a:off x="2929286" y="1310208"/>
        <a:ext cx="5164641" cy="794438"/>
      </dsp:txXfrm>
    </dsp:sp>
    <dsp:sp modelId="{754418BD-ACA9-4053-93E6-27AB1E59A64D}">
      <dsp:nvSpPr>
        <dsp:cNvPr id="0" name=""/>
        <dsp:cNvSpPr/>
      </dsp:nvSpPr>
      <dsp:spPr>
        <a:xfrm>
          <a:off x="0" y="1157182"/>
          <a:ext cx="2929285" cy="1100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Extra Students</a:t>
          </a:r>
          <a:endParaRPr lang="en-US" sz="2800" kern="1200" dirty="0"/>
        </a:p>
      </dsp:txBody>
      <dsp:txXfrm>
        <a:off x="53721" y="1210903"/>
        <a:ext cx="2821843" cy="993048"/>
      </dsp:txXfrm>
    </dsp:sp>
    <dsp:sp modelId="{7B746CA0-A90E-4A1C-AF72-EDDC851D9EC5}">
      <dsp:nvSpPr>
        <dsp:cNvPr id="0" name=""/>
        <dsp:cNvSpPr/>
      </dsp:nvSpPr>
      <dsp:spPr>
        <a:xfrm rot="5400000">
          <a:off x="5092898" y="259133"/>
          <a:ext cx="880392" cy="52076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incorrect, progress the students to the correct plan</a:t>
          </a:r>
          <a:endParaRPr lang="en-US" sz="2000" kern="1200" dirty="0"/>
        </a:p>
      </dsp:txBody>
      <dsp:txXfrm rot="-5400000">
        <a:off x="2929286" y="2465723"/>
        <a:ext cx="5164641" cy="794438"/>
      </dsp:txXfrm>
    </dsp:sp>
    <dsp:sp modelId="{086724DC-8AAF-44FB-9573-FAA2885CABF4}">
      <dsp:nvSpPr>
        <dsp:cNvPr id="0" name=""/>
        <dsp:cNvSpPr/>
      </dsp:nvSpPr>
      <dsp:spPr>
        <a:xfrm>
          <a:off x="0" y="2312697"/>
          <a:ext cx="2929285" cy="1100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Check Academic Plan</a:t>
          </a:r>
          <a:endParaRPr lang="en-US" sz="2800" kern="1200" dirty="0"/>
        </a:p>
      </dsp:txBody>
      <dsp:txXfrm>
        <a:off x="53721" y="2366418"/>
        <a:ext cx="2821843" cy="993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CF283-EBDC-46A4-B37D-4C588B3BC23E}" type="datetimeFigureOut">
              <a:rPr lang="en-US" smtClean="0"/>
              <a:pPr/>
              <a:t>07-02-2015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DC512-1072-40DE-ACD7-641A4509E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first: MOE_AT_STATS_QRY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7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72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88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88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away</a:t>
            </a:r>
            <a:r>
              <a:rPr lang="en-US" baseline="0" dirty="0" smtClean="0"/>
              <a:t> point is iNEIS Team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09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Each issue has its solution.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C512-1072-40DE-ACD7-641A4509E0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306896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91608"/>
            <a:ext cx="6400800" cy="1129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13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4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54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36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12976"/>
            <a:ext cx="77724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941168"/>
            <a:ext cx="7772400" cy="122413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0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29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15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3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412"/>
            <a:ext cx="3008313" cy="9584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02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3B02C-2429-46A2-9424-0EBE7F0AE8E0}" type="datetimeFigureOut">
              <a:rPr lang="en-GB" smtClean="0"/>
              <a:pPr/>
              <a:t>07/02/2015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C0BD3-6FEF-48C1-82BC-E8C1EC2241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8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ineis.moe.gov.bn/ad/ad_3.3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ineis.moe.gov.bn/tf/tf_6.1.p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lp.ineis.moe.gov.bn/wd/wd_6.1.ph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ineis.moe.gov.bn/ad/ad_1.1.php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lp.ineis.moe.gov.bn/ad/ad_3.3.ph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ineis.moe.gov.bn/ad/ad_3.3.ph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ineis.moe.gov.bn/sr/sr_1.15.php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National Education Information System (</a:t>
            </a:r>
            <a:r>
              <a:rPr lang="en-US" dirty="0" err="1" smtClean="0"/>
              <a:t>iNEIS</a:t>
            </a:r>
            <a:r>
              <a:rPr lang="en-US" baseline="30000" dirty="0" err="1" smtClean="0"/>
              <a:t>TM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400800" cy="1129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Enrolment Data Clean Up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1770" y="6142337"/>
            <a:ext cx="2242574" cy="45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580112" y="6142337"/>
            <a:ext cx="995680" cy="447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www.ifb.org.bn/wp-content/uploads/2012/05/s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6142337"/>
            <a:ext cx="1009650" cy="40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 Students to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If the students are in your school, enroll them in a class</a:t>
            </a:r>
          </a:p>
          <a:p>
            <a:r>
              <a:rPr lang="en-US" sz="2400" dirty="0" smtClean="0"/>
              <a:t>Refer to Online Help under Manage Student Admission Manage Student Admissions &gt; Register Applicants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http://help.ineis.moe.gov.bn/ad/ad_3.3.php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Check any Students not enrolled to any Class</a:t>
            </a:r>
          </a:p>
          <a:p>
            <a:r>
              <a:rPr lang="en-US" sz="2400" dirty="0" smtClean="0"/>
              <a:t>How to identify them? </a:t>
            </a:r>
            <a:r>
              <a:rPr lang="en-US" sz="2400" b="1" dirty="0" smtClean="0"/>
              <a:t>Run a Query</a:t>
            </a:r>
          </a:p>
          <a:p>
            <a:r>
              <a:rPr lang="en-US" sz="2400" dirty="0" smtClean="0"/>
              <a:t>What to do with these Student’s records?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Not Enrolled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99792" y="2780928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my School?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043608" y="3897052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Enroll to a class</a:t>
            </a:r>
            <a:endParaRPr lang="en-US" sz="2000" dirty="0"/>
          </a:p>
        </p:txBody>
      </p:sp>
      <p:sp>
        <p:nvSpPr>
          <p:cNvPr id="6" name="Flowchart: Decision 5"/>
          <p:cNvSpPr/>
          <p:nvPr/>
        </p:nvSpPr>
        <p:spPr>
          <a:xfrm>
            <a:off x="4572000" y="3789040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Other </a:t>
            </a:r>
            <a:r>
              <a:rPr lang="en-US" dirty="0" err="1" smtClean="0"/>
              <a:t>Govt</a:t>
            </a:r>
            <a:r>
              <a:rPr lang="en-US" dirty="0" smtClean="0"/>
              <a:t> School?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131840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Transfer Student</a:t>
            </a:r>
            <a:endParaRPr lang="en-US" sz="2000" dirty="0"/>
          </a:p>
        </p:txBody>
      </p:sp>
      <p:sp>
        <p:nvSpPr>
          <p:cNvPr id="9" name="Flowchart: Process 8"/>
          <p:cNvSpPr/>
          <p:nvPr/>
        </p:nvSpPr>
        <p:spPr>
          <a:xfrm>
            <a:off x="6804248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Withdraw Student</a:t>
            </a:r>
            <a:endParaRPr lang="en-US" sz="2000" dirty="0"/>
          </a:p>
        </p:txBody>
      </p:sp>
      <p:cxnSp>
        <p:nvCxnSpPr>
          <p:cNvPr id="11" name="Shape 10"/>
          <p:cNvCxnSpPr>
            <a:stCxn id="4" idx="1"/>
            <a:endCxn id="5" idx="0"/>
          </p:cNvCxnSpPr>
          <p:nvPr/>
        </p:nvCxnSpPr>
        <p:spPr>
          <a:xfrm rot="10800000" flipV="1">
            <a:off x="1727684" y="3320988"/>
            <a:ext cx="972108" cy="5760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4" idx="3"/>
            <a:endCxn id="6" idx="0"/>
          </p:cNvCxnSpPr>
          <p:nvPr/>
        </p:nvCxnSpPr>
        <p:spPr>
          <a:xfrm>
            <a:off x="4860032" y="3320988"/>
            <a:ext cx="792088" cy="4680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6" idx="1"/>
            <a:endCxn id="7" idx="0"/>
          </p:cNvCxnSpPr>
          <p:nvPr/>
        </p:nvCxnSpPr>
        <p:spPr>
          <a:xfrm rot="10800000" flipV="1">
            <a:off x="3815916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3"/>
            <a:endCxn id="9" idx="0"/>
          </p:cNvCxnSpPr>
          <p:nvPr/>
        </p:nvCxnSpPr>
        <p:spPr>
          <a:xfrm>
            <a:off x="6732240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2411760" y="5013176"/>
            <a:ext cx="864096" cy="6480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flipH="1">
            <a:off x="8028384" y="5013176"/>
            <a:ext cx="864096" cy="6480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35696" y="29249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4005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299695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32240" y="39957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Transfer/Withdraw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If the students are NOT in your school:</a:t>
            </a:r>
          </a:p>
          <a:p>
            <a:pPr>
              <a:buNone/>
            </a:pPr>
            <a:r>
              <a:rPr lang="en-US" sz="2400" dirty="0" smtClean="0"/>
              <a:t> Transfer the students to </a:t>
            </a:r>
            <a:r>
              <a:rPr lang="en-US" sz="2400" i="1" dirty="0" smtClean="0">
                <a:solidFill>
                  <a:srgbClr val="C00000"/>
                </a:solidFill>
              </a:rPr>
              <a:t>another Government School</a:t>
            </a:r>
          </a:p>
          <a:p>
            <a:r>
              <a:rPr lang="en-US" sz="2400" dirty="0" smtClean="0"/>
              <a:t>Refer to Online Help under Manage Transfer Students &gt; Record the outcome for Student Transfer Requests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http://help.ineis.moe.gov.bn/tf/tf_6.1.php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Otherwise, Withdraw the students from your school</a:t>
            </a:r>
          </a:p>
          <a:p>
            <a:r>
              <a:rPr lang="en-US" sz="2400" dirty="0" smtClean="0"/>
              <a:t>Refer to Online help under Manage Withdrawal &gt; Record the Outcome of the Withdrawal Request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4"/>
              </a:rPr>
              <a:t>http://help.ineis.moe.gov.bn/wd/wd_6.1.php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Do the above for </a:t>
            </a:r>
            <a:r>
              <a:rPr lang="en-US" sz="2400" b="1" u="sng" dirty="0" smtClean="0">
                <a:solidFill>
                  <a:srgbClr val="C00000"/>
                </a:solidFill>
              </a:rPr>
              <a:t>both</a:t>
            </a:r>
            <a:r>
              <a:rPr lang="en-US" sz="2400" dirty="0" smtClean="0"/>
              <a:t> Academic and CCA careers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Check any Students not enrolled to any Class</a:t>
            </a:r>
          </a:p>
          <a:p>
            <a:r>
              <a:rPr lang="en-US" sz="2400" dirty="0" smtClean="0"/>
              <a:t>How to identify them? </a:t>
            </a:r>
            <a:r>
              <a:rPr lang="en-US" sz="2400" b="1" dirty="0" smtClean="0"/>
              <a:t>Run a Query</a:t>
            </a:r>
          </a:p>
          <a:p>
            <a:r>
              <a:rPr lang="en-US" sz="2400" dirty="0" smtClean="0"/>
              <a:t>What to do with these Student’s records?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Not Enrolled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99792" y="2780928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my School?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043608" y="3897052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Enroll to a class</a:t>
            </a:r>
            <a:endParaRPr lang="en-US" dirty="0"/>
          </a:p>
        </p:txBody>
      </p:sp>
      <p:sp>
        <p:nvSpPr>
          <p:cNvPr id="6" name="Flowchart: Decision 5"/>
          <p:cNvSpPr/>
          <p:nvPr/>
        </p:nvSpPr>
        <p:spPr>
          <a:xfrm>
            <a:off x="4572000" y="3789040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Other </a:t>
            </a:r>
            <a:r>
              <a:rPr lang="en-US" dirty="0" err="1" smtClean="0"/>
              <a:t>Govt</a:t>
            </a:r>
            <a:r>
              <a:rPr lang="en-US" dirty="0" smtClean="0"/>
              <a:t> School?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131840" y="4941168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Transfer Student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6804248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Withdraw Student</a:t>
            </a:r>
            <a:endParaRPr lang="en-US" dirty="0"/>
          </a:p>
        </p:txBody>
      </p:sp>
      <p:cxnSp>
        <p:nvCxnSpPr>
          <p:cNvPr id="11" name="Shape 10"/>
          <p:cNvCxnSpPr>
            <a:stCxn id="4" idx="1"/>
            <a:endCxn id="5" idx="0"/>
          </p:cNvCxnSpPr>
          <p:nvPr/>
        </p:nvCxnSpPr>
        <p:spPr>
          <a:xfrm rot="10800000" flipV="1">
            <a:off x="1727684" y="3320988"/>
            <a:ext cx="972108" cy="5760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4" idx="3"/>
            <a:endCxn id="6" idx="0"/>
          </p:cNvCxnSpPr>
          <p:nvPr/>
        </p:nvCxnSpPr>
        <p:spPr>
          <a:xfrm>
            <a:off x="4860032" y="3320988"/>
            <a:ext cx="792088" cy="4680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6" idx="1"/>
            <a:endCxn id="7" idx="0"/>
          </p:cNvCxnSpPr>
          <p:nvPr/>
        </p:nvCxnSpPr>
        <p:spPr>
          <a:xfrm rot="10800000" flipV="1">
            <a:off x="3815916" y="4329100"/>
            <a:ext cx="756084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3"/>
            <a:endCxn id="9" idx="0"/>
          </p:cNvCxnSpPr>
          <p:nvPr/>
        </p:nvCxnSpPr>
        <p:spPr>
          <a:xfrm>
            <a:off x="6732240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35696" y="29249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4005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299695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32240" y="39957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1907704" y="5835744"/>
            <a:ext cx="525658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Repeat the process </a:t>
            </a:r>
          </a:p>
          <a:p>
            <a:pPr algn="ctr"/>
            <a:r>
              <a:rPr lang="en-US" sz="2400" dirty="0" smtClean="0"/>
              <a:t>until the Query returns NO record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2. Check Students in Each Class</a:t>
            </a:r>
          </a:p>
          <a:p>
            <a:pPr>
              <a:buNone/>
            </a:pPr>
            <a:r>
              <a:rPr lang="en-US" sz="2000" dirty="0" smtClean="0"/>
              <a:t>Check every student in each class in your school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82784" y="2359928"/>
          <a:ext cx="8136904" cy="341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flipH="1">
            <a:off x="5868144" y="1484784"/>
            <a:ext cx="864096" cy="6480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Students in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Check Students in Each Class</a:t>
            </a:r>
          </a:p>
          <a:p>
            <a:r>
              <a:rPr lang="en-US" sz="2400" dirty="0" smtClean="0"/>
              <a:t>In iNEIS System, navigate to Curriculum Management &gt; Class Roster &gt; Class Roster</a:t>
            </a:r>
          </a:p>
          <a:p>
            <a:r>
              <a:rPr lang="en-US" sz="2400" dirty="0" smtClean="0"/>
              <a:t>Search for the classes in your school</a:t>
            </a:r>
          </a:p>
          <a:p>
            <a:r>
              <a:rPr lang="en-US" sz="2400" dirty="0" smtClean="0"/>
              <a:t>Check the list of students in each class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Are they complete? Any missing? Any extra?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2. Check Students in Each Class</a:t>
            </a:r>
          </a:p>
          <a:p>
            <a:pPr>
              <a:buNone/>
            </a:pPr>
            <a:r>
              <a:rPr lang="en-US" sz="2000" dirty="0" smtClean="0"/>
              <a:t>Check every student in each class in your school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82784" y="2359928"/>
          <a:ext cx="8136904" cy="341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flipH="1">
            <a:off x="7452320" y="2564904"/>
            <a:ext cx="864096" cy="6480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Missing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1. Admit the Students to your school </a:t>
            </a:r>
          </a:p>
          <a:p>
            <a:r>
              <a:rPr lang="en-US" sz="2400" dirty="0" smtClean="0"/>
              <a:t>Use the Student Data Template excel sheet to upload</a:t>
            </a:r>
          </a:p>
          <a:p>
            <a:r>
              <a:rPr lang="en-US" sz="2400" dirty="0" smtClean="0"/>
              <a:t>Refer to Online Help under Manage Student Admission &gt; Receive and Manage Applications &amp; Offers &gt; Manage Upload Student Application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http://help.ineis.moe.gov.bn/ad/ad_1.1.php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2. Enroll the Students to a Class</a:t>
            </a:r>
          </a:p>
          <a:p>
            <a:r>
              <a:rPr lang="en-US" sz="2400" dirty="0" smtClean="0"/>
              <a:t>Refer to Online Help under Manage Student Admission Manage Student Admissions &gt; Register Applicants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4"/>
              </a:rPr>
              <a:t>http://help.ineis.moe.gov.bn/ad/ad_3.3.php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2. Check Students in Each Class</a:t>
            </a:r>
          </a:p>
          <a:p>
            <a:pPr>
              <a:buNone/>
            </a:pPr>
            <a:r>
              <a:rPr lang="en-US" sz="2000" dirty="0" smtClean="0"/>
              <a:t>Check every student in each class in your school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82784" y="2359928"/>
          <a:ext cx="8136904" cy="341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flipH="1">
            <a:off x="7452320" y="3717032"/>
            <a:ext cx="864096" cy="6480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Extra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Drop the students </a:t>
            </a:r>
            <a:r>
              <a:rPr lang="en-US" sz="2400" dirty="0"/>
              <a:t>from your </a:t>
            </a:r>
            <a:r>
              <a:rPr lang="en-US" sz="2400" dirty="0" smtClean="0"/>
              <a:t>class</a:t>
            </a:r>
          </a:p>
          <a:p>
            <a:r>
              <a:rPr lang="en-US" sz="2400" dirty="0" smtClean="0"/>
              <a:t>Refer to Online Help under Manage Student Admission Manage Student Admissions &gt; Register Applicants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http://help.ineis.moe.gov.bn/ad/ad_3.3.php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Transfer or Withdraw the students</a:t>
            </a:r>
          </a:p>
          <a:p>
            <a:r>
              <a:rPr lang="en-US" sz="2400" dirty="0" smtClean="0"/>
              <a:t>Refer to Slide 12 – Transfer/Withdraw Students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55623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Attendance in iNEIS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75252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en-US" sz="2800" dirty="0" smtClean="0"/>
              <a:t>When used correctly, iNEIS can help Schools monitor Student’s attendance effectively: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Number of Absent students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Students who are absent for “long time”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When they are absent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Reasons why they are absent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But currently quite a few data errors causing incomplete report</a:t>
            </a:r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2. Check Students in Each Class</a:t>
            </a:r>
          </a:p>
          <a:p>
            <a:pPr>
              <a:buNone/>
            </a:pPr>
            <a:r>
              <a:rPr lang="en-US" sz="2000" dirty="0" smtClean="0"/>
              <a:t>Check every student in each class in your school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82784" y="2359928"/>
          <a:ext cx="8136904" cy="341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flipH="1">
            <a:off x="7884368" y="4941168"/>
            <a:ext cx="864096" cy="6480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Academic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Check if your students’ Academic </a:t>
            </a:r>
            <a:r>
              <a:rPr lang="en-US" sz="2400" dirty="0"/>
              <a:t>Plan is </a:t>
            </a:r>
            <a:r>
              <a:rPr lang="en-US" sz="2400" dirty="0" smtClean="0"/>
              <a:t>correct</a:t>
            </a:r>
          </a:p>
          <a:p>
            <a:pPr marL="457200" indent="-457200"/>
            <a:r>
              <a:rPr lang="en-US" sz="2400" dirty="0" smtClean="0"/>
              <a:t>Check the Class Roster in iNEIS System</a:t>
            </a:r>
          </a:p>
          <a:p>
            <a:pPr marL="457200" indent="-457200"/>
            <a:r>
              <a:rPr lang="en-US" sz="2400" dirty="0" smtClean="0"/>
              <a:t>Go to: Main Menu &gt; Curriculum Management &gt; Class Roster &gt; Class Roster</a:t>
            </a:r>
          </a:p>
          <a:p>
            <a:pPr marL="457200" indent="-457200"/>
            <a:r>
              <a:rPr lang="en-US" sz="2400" dirty="0" smtClean="0"/>
              <a:t>Search for the classes in your school</a:t>
            </a:r>
          </a:p>
          <a:p>
            <a:pPr marL="457200" indent="-457200"/>
            <a:r>
              <a:rPr lang="en-US" sz="2400" dirty="0" smtClean="0"/>
              <a:t>Check Academic Plan of the students, e.g.</a:t>
            </a:r>
          </a:p>
          <a:p>
            <a:pPr marL="857250" lvl="1" indent="-457200"/>
            <a:r>
              <a:rPr lang="en-US" sz="2000" dirty="0" smtClean="0"/>
              <a:t>In Class 5A, all students must have Primary 5 Academic Plan</a:t>
            </a:r>
          </a:p>
          <a:p>
            <a:pPr marL="857250" lvl="1" indent="-457200"/>
            <a:r>
              <a:rPr lang="en-US" sz="2000" dirty="0" smtClean="0"/>
              <a:t>If the students have other Academic Plan, you need to change the plan to Primary 5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29043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Academic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400" dirty="0" smtClean="0"/>
              <a:t>2. If Academic Plan of the students are wrong,</a:t>
            </a:r>
          </a:p>
          <a:p>
            <a:pPr marL="457200" indent="-457200"/>
            <a:r>
              <a:rPr lang="en-US" sz="2400" dirty="0" smtClean="0"/>
              <a:t>Update Student Program Plan</a:t>
            </a:r>
          </a:p>
          <a:p>
            <a:pPr marL="457200" indent="-457200">
              <a:buNone/>
            </a:pPr>
            <a:r>
              <a:rPr lang="en-US" sz="2400" dirty="0" smtClean="0"/>
              <a:t>	Refer to Online Help under Manage Teacher and Student Records &gt; </a:t>
            </a:r>
            <a:r>
              <a:rPr lang="en-US" sz="2400" dirty="0" smtClean="0"/>
              <a:t>Maintain Student Records &gt; Maintain </a:t>
            </a:r>
            <a:r>
              <a:rPr lang="en-US" sz="2400" dirty="0" smtClean="0"/>
              <a:t>Student Program Plan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http://help.ineis.moe.gov.bn/sr/sr_1.15.php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29043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dirty="0" smtClean="0"/>
              <a:t>End of Presentation</a:t>
            </a:r>
          </a:p>
          <a:p>
            <a:pPr algn="ctr">
              <a:buNone/>
            </a:pPr>
            <a:r>
              <a:rPr lang="en-US" sz="4000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iNEIS Use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5232" y="1098294"/>
          <a:ext cx="8640961" cy="4972016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593654"/>
                <a:gridCol w="1448858"/>
                <a:gridCol w="1614013"/>
                <a:gridCol w="4984436"/>
              </a:tblGrid>
              <a:tr h="327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No.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Problem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Impact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Recommended Action Item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4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/>
                        <a:t>1.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Zero Usage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6 schools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1,339 students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MOE to visit the schools and engage School Leaders (Principal, </a:t>
                      </a:r>
                      <a:r>
                        <a:rPr lang="en-US" sz="1800" dirty="0" err="1"/>
                        <a:t>Dy</a:t>
                      </a:r>
                      <a:r>
                        <a:rPr lang="en-US" sz="1800" dirty="0"/>
                        <a:t> Principal, iNEIS Lead) to understand why they have not used iNEIS yet.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/>
                        <a:t>2.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Enrolment Issue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22 schools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2,256 students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MOE to request Schools to resolve enrolment issues. </a:t>
                      </a:r>
                      <a:r>
                        <a:rPr lang="en-US" sz="1800" dirty="0" smtClean="0"/>
                        <a:t>Schools</a:t>
                      </a:r>
                      <a:r>
                        <a:rPr lang="en-US" sz="1800" baseline="0" dirty="0" smtClean="0"/>
                        <a:t> can refer to FAQ, Online Help or contact Helpdesk.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48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/>
                        <a:t>3.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Low Usage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10 schools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1,600 students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MOE to engage School Leaders to ensure that all teachers would use iNEIS to capture attendance.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The fact that there are some attendance captured, this means that some teachers know how to use the system and they can connect to iNEIS system. </a:t>
                      </a:r>
                      <a:r>
                        <a:rPr lang="en-US" sz="1800" dirty="0" smtClean="0"/>
                        <a:t>Conducting </a:t>
                      </a:r>
                      <a:r>
                        <a:rPr lang="en-US" sz="1800" dirty="0"/>
                        <a:t>iNEIS In-house Training might help.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iNEIS Use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5232" y="1412776"/>
          <a:ext cx="8640961" cy="1800200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593654"/>
                <a:gridCol w="1448858"/>
                <a:gridCol w="1614013"/>
                <a:gridCol w="4984436"/>
              </a:tblGrid>
              <a:tr h="327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No.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Problem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Impact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Recommended Action Item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724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/>
                        <a:t>4.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High Number of Attendance Not Taken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18 schools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3,407 students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MOE to work </a:t>
                      </a:r>
                      <a:r>
                        <a:rPr lang="en-US" sz="1800" dirty="0"/>
                        <a:t>with School Leaders to ensure that all teachers in the Schools have captured attendance in the school on </a:t>
                      </a:r>
                      <a:r>
                        <a:rPr lang="en-US" sz="1800" u="sng" dirty="0"/>
                        <a:t>daily basis</a:t>
                      </a:r>
                      <a:r>
                        <a:rPr lang="en-US" sz="1800" dirty="0"/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Check any Students not enrolled to any Class</a:t>
            </a:r>
          </a:p>
          <a:p>
            <a:r>
              <a:rPr lang="en-US" sz="2400" dirty="0" smtClean="0"/>
              <a:t>How to identify them? </a:t>
            </a:r>
            <a:r>
              <a:rPr lang="en-US" sz="2400" b="1" dirty="0" smtClean="0"/>
              <a:t>Run a Query</a:t>
            </a:r>
          </a:p>
          <a:p>
            <a:r>
              <a:rPr lang="en-US" sz="2400" dirty="0" smtClean="0"/>
              <a:t>What to do with these Student’s records?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Flowchart: Decision 3"/>
          <p:cNvSpPr/>
          <p:nvPr/>
        </p:nvSpPr>
        <p:spPr>
          <a:xfrm>
            <a:off x="2699792" y="2780928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my School?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043608" y="3897052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Enroll to a class</a:t>
            </a:r>
            <a:endParaRPr lang="en-US" dirty="0"/>
          </a:p>
        </p:txBody>
      </p:sp>
      <p:sp>
        <p:nvSpPr>
          <p:cNvPr id="6" name="Flowchart: Decision 5"/>
          <p:cNvSpPr/>
          <p:nvPr/>
        </p:nvSpPr>
        <p:spPr>
          <a:xfrm>
            <a:off x="4572000" y="3789040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Other </a:t>
            </a:r>
            <a:r>
              <a:rPr lang="en-US" dirty="0" err="1" smtClean="0"/>
              <a:t>Govt</a:t>
            </a:r>
            <a:r>
              <a:rPr lang="en-US" dirty="0" smtClean="0"/>
              <a:t> School?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131840" y="4941168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Transfer Student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6804248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Withdraw Student</a:t>
            </a:r>
            <a:endParaRPr lang="en-US" dirty="0"/>
          </a:p>
        </p:txBody>
      </p:sp>
      <p:cxnSp>
        <p:nvCxnSpPr>
          <p:cNvPr id="11" name="Shape 10"/>
          <p:cNvCxnSpPr>
            <a:stCxn id="4" idx="1"/>
            <a:endCxn id="5" idx="0"/>
          </p:cNvCxnSpPr>
          <p:nvPr/>
        </p:nvCxnSpPr>
        <p:spPr>
          <a:xfrm rot="10800000" flipV="1">
            <a:off x="1727684" y="3320988"/>
            <a:ext cx="972108" cy="5760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4" idx="3"/>
            <a:endCxn id="6" idx="0"/>
          </p:cNvCxnSpPr>
          <p:nvPr/>
        </p:nvCxnSpPr>
        <p:spPr>
          <a:xfrm>
            <a:off x="4860032" y="3320988"/>
            <a:ext cx="792088" cy="4680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6" idx="1"/>
            <a:endCxn id="7" idx="0"/>
          </p:cNvCxnSpPr>
          <p:nvPr/>
        </p:nvCxnSpPr>
        <p:spPr>
          <a:xfrm rot="10800000" flipV="1">
            <a:off x="3815916" y="4329100"/>
            <a:ext cx="756084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3"/>
            <a:endCxn id="9" idx="0"/>
          </p:cNvCxnSpPr>
          <p:nvPr/>
        </p:nvCxnSpPr>
        <p:spPr>
          <a:xfrm>
            <a:off x="6732240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5696" y="29249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51920" y="4005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32040" y="299695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32240" y="39957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2. Check Students in Each Class</a:t>
            </a:r>
          </a:p>
          <a:p>
            <a:pPr>
              <a:buNone/>
            </a:pPr>
            <a:r>
              <a:rPr lang="en-US" sz="2000" dirty="0" smtClean="0"/>
              <a:t>Check every student in each class in your school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82784" y="2359928"/>
          <a:ext cx="8136904" cy="341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Check any Students not enrolled to any Class</a:t>
            </a:r>
          </a:p>
          <a:p>
            <a:r>
              <a:rPr lang="en-US" sz="2400" dirty="0" smtClean="0"/>
              <a:t>How to identify them? </a:t>
            </a:r>
            <a:r>
              <a:rPr lang="en-US" sz="2400" b="1" dirty="0" smtClean="0"/>
              <a:t>Run a Query</a:t>
            </a:r>
          </a:p>
          <a:p>
            <a:r>
              <a:rPr lang="en-US" sz="2400" dirty="0" smtClean="0"/>
              <a:t>What to do with these Student’s records?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Not Enrolled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99792" y="2780928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my School?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043608" y="3897052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Enroll to a class</a:t>
            </a:r>
            <a:endParaRPr lang="en-US" sz="2000" dirty="0"/>
          </a:p>
        </p:txBody>
      </p:sp>
      <p:sp>
        <p:nvSpPr>
          <p:cNvPr id="6" name="Flowchart: Decision 5"/>
          <p:cNvSpPr/>
          <p:nvPr/>
        </p:nvSpPr>
        <p:spPr>
          <a:xfrm>
            <a:off x="4572000" y="3789040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Other </a:t>
            </a:r>
            <a:r>
              <a:rPr lang="en-US" dirty="0" err="1" smtClean="0"/>
              <a:t>Govt</a:t>
            </a:r>
            <a:r>
              <a:rPr lang="en-US" dirty="0" smtClean="0"/>
              <a:t> School?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131840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Transfer Student</a:t>
            </a:r>
            <a:endParaRPr lang="en-US" sz="2000" dirty="0"/>
          </a:p>
        </p:txBody>
      </p:sp>
      <p:sp>
        <p:nvSpPr>
          <p:cNvPr id="9" name="Flowchart: Process 8"/>
          <p:cNvSpPr/>
          <p:nvPr/>
        </p:nvSpPr>
        <p:spPr>
          <a:xfrm>
            <a:off x="6804248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Withdraw Student</a:t>
            </a:r>
            <a:endParaRPr lang="en-US" sz="2000" dirty="0"/>
          </a:p>
        </p:txBody>
      </p:sp>
      <p:cxnSp>
        <p:nvCxnSpPr>
          <p:cNvPr id="11" name="Shape 10"/>
          <p:cNvCxnSpPr>
            <a:stCxn id="4" idx="1"/>
            <a:endCxn id="5" idx="0"/>
          </p:cNvCxnSpPr>
          <p:nvPr/>
        </p:nvCxnSpPr>
        <p:spPr>
          <a:xfrm rot="10800000" flipV="1">
            <a:off x="1727684" y="3320988"/>
            <a:ext cx="972108" cy="5760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4" idx="3"/>
            <a:endCxn id="6" idx="0"/>
          </p:cNvCxnSpPr>
          <p:nvPr/>
        </p:nvCxnSpPr>
        <p:spPr>
          <a:xfrm>
            <a:off x="4860032" y="3320988"/>
            <a:ext cx="792088" cy="4680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6" idx="1"/>
            <a:endCxn id="7" idx="0"/>
          </p:cNvCxnSpPr>
          <p:nvPr/>
        </p:nvCxnSpPr>
        <p:spPr>
          <a:xfrm rot="10800000" flipV="1">
            <a:off x="3815916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3"/>
            <a:endCxn id="9" idx="0"/>
          </p:cNvCxnSpPr>
          <p:nvPr/>
        </p:nvCxnSpPr>
        <p:spPr>
          <a:xfrm>
            <a:off x="6732240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 flipH="1">
            <a:off x="5508104" y="1628800"/>
            <a:ext cx="864096" cy="50405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35696" y="29249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51920" y="4005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32040" y="299695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32240" y="39957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for Students Not Enrolled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How to identify them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/>
              <a:t>Run Query: MOE_STD_NOT_ENROLLED </a:t>
            </a:r>
          </a:p>
          <a:p>
            <a:pPr>
              <a:buNone/>
            </a:pPr>
            <a:r>
              <a:rPr lang="en-US" sz="2800" dirty="0" smtClean="0"/>
              <a:t>	List of students not enrolled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How to navigate:</a:t>
            </a:r>
          </a:p>
          <a:p>
            <a:pPr>
              <a:buNone/>
            </a:pPr>
            <a:r>
              <a:rPr lang="en-US" sz="2800" dirty="0" smtClean="0"/>
              <a:t>Main Menu &gt; Reporting Tools &gt; Query &gt; Query Viewer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" y="1124744"/>
            <a:ext cx="8676456" cy="5112568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Check any Students not enrolled to any Class</a:t>
            </a:r>
          </a:p>
          <a:p>
            <a:r>
              <a:rPr lang="en-US" sz="2400" dirty="0" smtClean="0"/>
              <a:t>How to identify them? </a:t>
            </a:r>
            <a:r>
              <a:rPr lang="en-US" sz="2400" b="1" dirty="0" smtClean="0"/>
              <a:t>Run a Query</a:t>
            </a:r>
          </a:p>
          <a:p>
            <a:r>
              <a:rPr lang="en-US" sz="2400" dirty="0" smtClean="0"/>
              <a:t>What to do with these Student’s records?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Not Enrolled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99792" y="2780928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my School?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043608" y="3897052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Enroll to a class</a:t>
            </a:r>
            <a:endParaRPr lang="en-US" sz="2000" dirty="0"/>
          </a:p>
        </p:txBody>
      </p:sp>
      <p:sp>
        <p:nvSpPr>
          <p:cNvPr id="6" name="Flowchart: Decision 5"/>
          <p:cNvSpPr/>
          <p:nvPr/>
        </p:nvSpPr>
        <p:spPr>
          <a:xfrm>
            <a:off x="4572000" y="3789040"/>
            <a:ext cx="2160240" cy="10801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Other </a:t>
            </a:r>
            <a:r>
              <a:rPr lang="en-US" dirty="0" err="1" smtClean="0"/>
              <a:t>Govt</a:t>
            </a:r>
            <a:r>
              <a:rPr lang="en-US" dirty="0" smtClean="0"/>
              <a:t> School?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131840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Transfer Student</a:t>
            </a:r>
            <a:endParaRPr lang="en-US" sz="2000" dirty="0"/>
          </a:p>
        </p:txBody>
      </p:sp>
      <p:sp>
        <p:nvSpPr>
          <p:cNvPr id="9" name="Flowchart: Process 8"/>
          <p:cNvSpPr/>
          <p:nvPr/>
        </p:nvSpPr>
        <p:spPr>
          <a:xfrm>
            <a:off x="6804248" y="4869160"/>
            <a:ext cx="1368152" cy="86409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Withdraw Student</a:t>
            </a:r>
            <a:endParaRPr lang="en-US" sz="2000" dirty="0"/>
          </a:p>
        </p:txBody>
      </p:sp>
      <p:cxnSp>
        <p:nvCxnSpPr>
          <p:cNvPr id="11" name="Shape 10"/>
          <p:cNvCxnSpPr>
            <a:stCxn id="4" idx="1"/>
            <a:endCxn id="5" idx="0"/>
          </p:cNvCxnSpPr>
          <p:nvPr/>
        </p:nvCxnSpPr>
        <p:spPr>
          <a:xfrm rot="10800000" flipV="1">
            <a:off x="1727684" y="3320988"/>
            <a:ext cx="972108" cy="5760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4" idx="3"/>
            <a:endCxn id="6" idx="0"/>
          </p:cNvCxnSpPr>
          <p:nvPr/>
        </p:nvCxnSpPr>
        <p:spPr>
          <a:xfrm>
            <a:off x="4860032" y="3320988"/>
            <a:ext cx="792088" cy="4680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6" idx="1"/>
            <a:endCxn id="7" idx="0"/>
          </p:cNvCxnSpPr>
          <p:nvPr/>
        </p:nvCxnSpPr>
        <p:spPr>
          <a:xfrm rot="10800000" flipV="1">
            <a:off x="3815916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3"/>
            <a:endCxn id="9" idx="0"/>
          </p:cNvCxnSpPr>
          <p:nvPr/>
        </p:nvCxnSpPr>
        <p:spPr>
          <a:xfrm>
            <a:off x="6732240" y="4329100"/>
            <a:ext cx="756084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293048" y="3933056"/>
            <a:ext cx="864096" cy="6480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35696" y="29249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4005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32040" y="299695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32240" y="39957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ijrah Presentation Them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-Hijrah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eHijrah Presentation Theme Template</Template>
  <TotalTime>16867</TotalTime>
  <Words>1179</Words>
  <Application>Microsoft Office PowerPoint</Application>
  <PresentationFormat>On-screen Show (4:3)</PresentationFormat>
  <Paragraphs>283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eHijrah Presentation Theme Template</vt:lpstr>
      <vt:lpstr>Integrated National Education Information System (iNEISTM) </vt:lpstr>
      <vt:lpstr>Attendance in iNEIS</vt:lpstr>
      <vt:lpstr>Improving iNEIS Use</vt:lpstr>
      <vt:lpstr>Improving iNEIS Use</vt:lpstr>
      <vt:lpstr>Resolving Data Issues</vt:lpstr>
      <vt:lpstr>Resolving Data Issues</vt:lpstr>
      <vt:lpstr>Students Not Enrolled</vt:lpstr>
      <vt:lpstr>Query for Students Not Enrolled</vt:lpstr>
      <vt:lpstr>Students Not Enrolled</vt:lpstr>
      <vt:lpstr>Enroll Students to a Class</vt:lpstr>
      <vt:lpstr>Students Not Enrolled</vt:lpstr>
      <vt:lpstr>Transfer/Withdraw Students</vt:lpstr>
      <vt:lpstr>Students Not Enrolled</vt:lpstr>
      <vt:lpstr>Resolving Data Issues</vt:lpstr>
      <vt:lpstr>Check Students in the Class</vt:lpstr>
      <vt:lpstr>Resolving Data Issues</vt:lpstr>
      <vt:lpstr>I have Missing Students</vt:lpstr>
      <vt:lpstr>Resolving Data Issues</vt:lpstr>
      <vt:lpstr>I have Extra Students</vt:lpstr>
      <vt:lpstr>Resolving Data Issues</vt:lpstr>
      <vt:lpstr>Checking Academic Plan</vt:lpstr>
      <vt:lpstr>Correcting Academic Plan</vt:lpstr>
      <vt:lpstr>PowerPoint Presentation</vt:lpstr>
    </vt:vector>
  </TitlesOfParts>
  <Company>Oracle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 Prajogo</dc:creator>
  <cp:lastModifiedBy>Sarah Leong</cp:lastModifiedBy>
  <cp:revision>1200</cp:revision>
  <dcterms:created xsi:type="dcterms:W3CDTF">2014-01-08T05:16:38Z</dcterms:created>
  <dcterms:modified xsi:type="dcterms:W3CDTF">2015-02-07T01:47:09Z</dcterms:modified>
</cp:coreProperties>
</file>